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44" r:id="rId3"/>
    <p:sldMasterId id="2147483936" r:id="rId4"/>
    <p:sldMasterId id="2147483984" r:id="rId5"/>
    <p:sldMasterId id="2147484020" r:id="rId6"/>
    <p:sldMasterId id="2147484032" r:id="rId7"/>
    <p:sldMasterId id="2147484044" r:id="rId8"/>
    <p:sldMasterId id="2147484056" r:id="rId9"/>
    <p:sldMasterId id="2147484068" r:id="rId10"/>
    <p:sldMasterId id="2147484080" r:id="rId11"/>
    <p:sldMasterId id="2147484092" r:id="rId12"/>
    <p:sldMasterId id="2147484104" r:id="rId13"/>
  </p:sldMasterIdLst>
  <p:notesMasterIdLst>
    <p:notesMasterId r:id="rId38"/>
  </p:notesMasterIdLst>
  <p:sldIdLst>
    <p:sldId id="256" r:id="rId14"/>
    <p:sldId id="260" r:id="rId15"/>
    <p:sldId id="281" r:id="rId16"/>
    <p:sldId id="268" r:id="rId17"/>
    <p:sldId id="312" r:id="rId18"/>
    <p:sldId id="273" r:id="rId19"/>
    <p:sldId id="314" r:id="rId20"/>
    <p:sldId id="315" r:id="rId21"/>
    <p:sldId id="316" r:id="rId22"/>
    <p:sldId id="304" r:id="rId23"/>
    <p:sldId id="317" r:id="rId24"/>
    <p:sldId id="310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8" r:id="rId35"/>
    <p:sldId id="329" r:id="rId36"/>
    <p:sldId id="298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2E2C"/>
    <a:srgbClr val="AC3818"/>
    <a:srgbClr val="AA2F1A"/>
    <a:srgbClr val="AD4517"/>
    <a:srgbClr val="B24818"/>
    <a:srgbClr val="A94B21"/>
    <a:srgbClr val="AD501D"/>
    <a:srgbClr val="AD2B1D"/>
    <a:srgbClr val="984132"/>
    <a:srgbClr val="D5CB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3073" autoAdjust="0"/>
  </p:normalViewPr>
  <p:slideViewPr>
    <p:cSldViewPr>
      <p:cViewPr varScale="1">
        <p:scale>
          <a:sx n="65" d="100"/>
          <a:sy n="65" d="100"/>
        </p:scale>
        <p:origin x="-1218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C456D-8684-4C1D-BB6B-DD2D25F5A943}" type="datetimeFigureOut">
              <a:rPr lang="pt-BR" smtClean="0"/>
              <a:t>28/07/2013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02CAA-2919-4FE5-8F97-38A58DB1F8C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7918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E420F-BCC7-4BEA-B168-BB3FEC411AA2}" type="datetimeFigureOut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7BE96-F009-4209-8297-8EE426035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4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69D06-C53D-407C-919E-589ABC07EDBB}" type="datetimeFigureOut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8A062-9FD0-41A7-9539-3B265F2C4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393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E420F-BCC7-4BEA-B168-BB3FEC411A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7BE96-F009-4209-8297-8EE4260358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7670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A6034-3276-44B5-95EC-3A963C842B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13182-4EBA-4EE2-8BCB-394B2EDE5E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418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2BBA7-7096-4E8D-BBD2-C887D8E2B3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62B49-1DAE-4B69-93A5-326332E356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5701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2B6D7-C1A2-43BC-8A11-F40A7A8D9B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AE148-2F5E-4F10-A947-2BF541BA78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664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8D238-4C65-4EF8-A480-6554BE8CF0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B1597-86C0-4807-96F3-A6C8F010D4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612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B3DE4-368E-473C-9AF4-BF28ED3B91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015F9-7AFB-463C-AD3B-825EE758A1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522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65C8A-3487-470B-8C4E-F9B35362D3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1CE66-9649-4804-B7B4-4B6771CD53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436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75208-786C-489B-B69E-3613E43578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EB92-5D3D-4A52-8187-9936FAD75F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146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AD415-B501-4EA6-B266-9278D6E7D2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3180-7170-4321-A5C7-B38F466520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491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69D06-C53D-407C-919E-589ABC07ED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8A062-9FD0-41A7-9539-3B265F2C4E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59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2717B-334C-4BA7-9BFD-9F1C348D8F2E}" type="datetimeFigureOut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927B1-B020-4CE3-99C8-778540087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473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2717B-334C-4BA7-9BFD-9F1C348D8F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927B1-B020-4CE3-99C8-778540087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619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E420F-BCC7-4BEA-B168-BB3FEC411A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7BE96-F009-4209-8297-8EE4260358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916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A6034-3276-44B5-95EC-3A963C842B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13182-4EBA-4EE2-8BCB-394B2EDE5E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7291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2BBA7-7096-4E8D-BBD2-C887D8E2B3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62B49-1DAE-4B69-93A5-326332E356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52490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2B6D7-C1A2-43BC-8A11-F40A7A8D9B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AE148-2F5E-4F10-A947-2BF541BA78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12957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8D238-4C65-4EF8-A480-6554BE8CF0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B1597-86C0-4807-96F3-A6C8F010D4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194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B3DE4-368E-473C-9AF4-BF28ED3B91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015F9-7AFB-463C-AD3B-825EE758A1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596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65C8A-3487-470B-8C4E-F9B35362D3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1CE66-9649-4804-B7B4-4B6771CD53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5606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75208-786C-489B-B69E-3613E43578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EB92-5D3D-4A52-8187-9936FAD75F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8736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AD415-B501-4EA6-B266-9278D6E7D2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3180-7170-4321-A5C7-B38F466520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736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E420F-BCC7-4BEA-B168-BB3FEC411A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7BE96-F009-4209-8297-8EE4260358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181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69D06-C53D-407C-919E-589ABC07ED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8A062-9FD0-41A7-9539-3B265F2C4E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500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2717B-334C-4BA7-9BFD-9F1C348D8F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927B1-B020-4CE3-99C8-778540087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9582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E420F-BCC7-4BEA-B168-BB3FEC411A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7BE96-F009-4209-8297-8EE4260358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3992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A6034-3276-44B5-95EC-3A963C842B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13182-4EBA-4EE2-8BCB-394B2EDE5E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97669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2BBA7-7096-4E8D-BBD2-C887D8E2B3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62B49-1DAE-4B69-93A5-326332E356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3496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2B6D7-C1A2-43BC-8A11-F40A7A8D9B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AE148-2F5E-4F10-A947-2BF541BA78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3928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8D238-4C65-4EF8-A480-6554BE8CF0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B1597-86C0-4807-96F3-A6C8F010D4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5986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B3DE4-368E-473C-9AF4-BF28ED3B91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015F9-7AFB-463C-AD3B-825EE758A1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0865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65C8A-3487-470B-8C4E-F9B35362D3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1CE66-9649-4804-B7B4-4B6771CD53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0795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75208-786C-489B-B69E-3613E43578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EB92-5D3D-4A52-8187-9936FAD75F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02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A6034-3276-44B5-95EC-3A963C842B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13182-4EBA-4EE2-8BCB-394B2EDE5E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3419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AD415-B501-4EA6-B266-9278D6E7D2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3180-7170-4321-A5C7-B38F466520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0090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69D06-C53D-407C-919E-589ABC07ED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8A062-9FD0-41A7-9539-3B265F2C4E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658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2717B-334C-4BA7-9BFD-9F1C348D8F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927B1-B020-4CE3-99C8-778540087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0890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E420F-BCC7-4BEA-B168-BB3FEC411A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7BE96-F009-4209-8297-8EE4260358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4954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A6034-3276-44B5-95EC-3A963C842B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13182-4EBA-4EE2-8BCB-394B2EDE5E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226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2BBA7-7096-4E8D-BBD2-C887D8E2B3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62B49-1DAE-4B69-93A5-326332E356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7364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2B6D7-C1A2-43BC-8A11-F40A7A8D9B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AE148-2F5E-4F10-A947-2BF541BA78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68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8D238-4C65-4EF8-A480-6554BE8CF0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B1597-86C0-4807-96F3-A6C8F010D4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95230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B3DE4-368E-473C-9AF4-BF28ED3B91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015F9-7AFB-463C-AD3B-825EE758A1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1838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65C8A-3487-470B-8C4E-F9B35362D3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1CE66-9649-4804-B7B4-4B6771CD53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04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2BBA7-7096-4E8D-BBD2-C887D8E2B3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62B49-1DAE-4B69-93A5-326332E356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73043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75208-786C-489B-B69E-3613E43578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EB92-5D3D-4A52-8187-9936FAD75F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3400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AD415-B501-4EA6-B266-9278D6E7D2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3180-7170-4321-A5C7-B38F466520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681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69D06-C53D-407C-919E-589ABC07ED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8A062-9FD0-41A7-9539-3B265F2C4E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3126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2717B-334C-4BA7-9BFD-9F1C348D8F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927B1-B020-4CE3-99C8-778540087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85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2B6D7-C1A2-43BC-8A11-F40A7A8D9B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AE148-2F5E-4F10-A947-2BF541BA78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77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8D238-4C65-4EF8-A480-6554BE8CF0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B1597-86C0-4807-96F3-A6C8F010D4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48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B3DE4-368E-473C-9AF4-BF28ED3B91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015F9-7AFB-463C-AD3B-825EE758A1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12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65C8A-3487-470B-8C4E-F9B35362D3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1CE66-9649-4804-B7B4-4B6771CD53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54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75208-786C-489B-B69E-3613E43578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EB92-5D3D-4A52-8187-9936FAD75F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5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A6034-3276-44B5-95EC-3A963C842B42}" type="datetimeFigureOut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13182-4EBA-4EE2-8BCB-394B2EDE5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4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AD415-B501-4EA6-B266-9278D6E7D2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3180-7170-4321-A5C7-B38F466520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82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69D06-C53D-407C-919E-589ABC07ED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8A062-9FD0-41A7-9539-3B265F2C4E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91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2717B-334C-4BA7-9BFD-9F1C348D8F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927B1-B020-4CE3-99C8-778540087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87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E420F-BCC7-4BEA-B168-BB3FEC411A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7BE96-F009-4209-8297-8EE4260358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73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A6034-3276-44B5-95EC-3A963C842B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13182-4EBA-4EE2-8BCB-394B2EDE5E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98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2BBA7-7096-4E8D-BBD2-C887D8E2B3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62B49-1DAE-4B69-93A5-326332E356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183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2B6D7-C1A2-43BC-8A11-F40A7A8D9B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AE148-2F5E-4F10-A947-2BF541BA78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2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8D238-4C65-4EF8-A480-6554BE8CF0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B1597-86C0-4807-96F3-A6C8F010D4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18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B3DE4-368E-473C-9AF4-BF28ED3B91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015F9-7AFB-463C-AD3B-825EE758A1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208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65C8A-3487-470B-8C4E-F9B35362D3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1CE66-9649-4804-B7B4-4B6771CD53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85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2BBA7-7096-4E8D-BBD2-C887D8E2B34F}" type="datetimeFigureOut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62B49-1DAE-4B69-93A5-326332E35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538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75208-786C-489B-B69E-3613E43578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EB92-5D3D-4A52-8187-9936FAD75F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99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AD415-B501-4EA6-B266-9278D6E7D2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3180-7170-4321-A5C7-B38F466520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2123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69D06-C53D-407C-919E-589ABC07ED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8A062-9FD0-41A7-9539-3B265F2C4E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0203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2717B-334C-4BA7-9BFD-9F1C348D8F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927B1-B020-4CE3-99C8-778540087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573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E420F-BCC7-4BEA-B168-BB3FEC411A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7BE96-F009-4209-8297-8EE4260358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520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A6034-3276-44B5-95EC-3A963C842B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13182-4EBA-4EE2-8BCB-394B2EDE5E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251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2BBA7-7096-4E8D-BBD2-C887D8E2B3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62B49-1DAE-4B69-93A5-326332E356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2376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2B6D7-C1A2-43BC-8A11-F40A7A8D9B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AE148-2F5E-4F10-A947-2BF541BA78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523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8D238-4C65-4EF8-A480-6554BE8CF0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B1597-86C0-4807-96F3-A6C8F010D4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62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B3DE4-368E-473C-9AF4-BF28ED3B91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015F9-7AFB-463C-AD3B-825EE758A1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1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2B6D7-C1A2-43BC-8A11-F40A7A8D9B33}" type="datetimeFigureOut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AE148-2F5E-4F10-A947-2BF541BA7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368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65C8A-3487-470B-8C4E-F9B35362D3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1CE66-9649-4804-B7B4-4B6771CD53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5229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75208-786C-489B-B69E-3613E43578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EB92-5D3D-4A52-8187-9936FAD75F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46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AD415-B501-4EA6-B266-9278D6E7D2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3180-7170-4321-A5C7-B38F466520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9584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69D06-C53D-407C-919E-589ABC07ED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8A062-9FD0-41A7-9539-3B265F2C4E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895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2717B-334C-4BA7-9BFD-9F1C348D8F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927B1-B020-4CE3-99C8-778540087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028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E420F-BCC7-4BEA-B168-BB3FEC411A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7BE96-F009-4209-8297-8EE4260358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9852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A6034-3276-44B5-95EC-3A963C842B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13182-4EBA-4EE2-8BCB-394B2EDE5E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149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2BBA7-7096-4E8D-BBD2-C887D8E2B3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62B49-1DAE-4B69-93A5-326332E356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197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2B6D7-C1A2-43BC-8A11-F40A7A8D9B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AE148-2F5E-4F10-A947-2BF541BA78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302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8D238-4C65-4EF8-A480-6554BE8CF0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B1597-86C0-4807-96F3-A6C8F010D4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86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8D238-4C65-4EF8-A480-6554BE8CF01E}" type="datetimeFigureOut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B1597-86C0-4807-96F3-A6C8F010D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111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B3DE4-368E-473C-9AF4-BF28ED3B91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015F9-7AFB-463C-AD3B-825EE758A1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415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65C8A-3487-470B-8C4E-F9B35362D3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1CE66-9649-4804-B7B4-4B6771CD53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396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75208-786C-489B-B69E-3613E43578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EB92-5D3D-4A52-8187-9936FAD75F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1742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AD415-B501-4EA6-B266-9278D6E7D2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3180-7170-4321-A5C7-B38F466520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1425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69D06-C53D-407C-919E-589ABC07ED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8A062-9FD0-41A7-9539-3B265F2C4E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70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2717B-334C-4BA7-9BFD-9F1C348D8F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927B1-B020-4CE3-99C8-778540087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769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E420F-BCC7-4BEA-B168-BB3FEC411A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7BE96-F009-4209-8297-8EE4260358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500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A6034-3276-44B5-95EC-3A963C842B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13182-4EBA-4EE2-8BCB-394B2EDE5E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437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2BBA7-7096-4E8D-BBD2-C887D8E2B3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62B49-1DAE-4B69-93A5-326332E356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870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2B6D7-C1A2-43BC-8A11-F40A7A8D9B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AE148-2F5E-4F10-A947-2BF541BA78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963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B3DE4-368E-473C-9AF4-BF28ED3B91B5}" type="datetimeFigureOut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015F9-7AFB-463C-AD3B-825EE758A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446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8D238-4C65-4EF8-A480-6554BE8CF0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B1597-86C0-4807-96F3-A6C8F010D4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007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B3DE4-368E-473C-9AF4-BF28ED3B91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015F9-7AFB-463C-AD3B-825EE758A1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902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65C8A-3487-470B-8C4E-F9B35362D3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1CE66-9649-4804-B7B4-4B6771CD53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884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75208-786C-489B-B69E-3613E43578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EB92-5D3D-4A52-8187-9936FAD75F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950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AD415-B501-4EA6-B266-9278D6E7D2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3180-7170-4321-A5C7-B38F466520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439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69D06-C53D-407C-919E-589ABC07ED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8A062-9FD0-41A7-9539-3B265F2C4E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3478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2717B-334C-4BA7-9BFD-9F1C348D8F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927B1-B020-4CE3-99C8-778540087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636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E420F-BCC7-4BEA-B168-BB3FEC411A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7BE96-F009-4209-8297-8EE4260358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7693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A6034-3276-44B5-95EC-3A963C842B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13182-4EBA-4EE2-8BCB-394B2EDE5E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730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2BBA7-7096-4E8D-BBD2-C887D8E2B3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62B49-1DAE-4B69-93A5-326332E356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43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65C8A-3487-470B-8C4E-F9B35362D318}" type="datetimeFigureOut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1CE66-9649-4804-B7B4-4B6771CD5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212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2B6D7-C1A2-43BC-8A11-F40A7A8D9B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AE148-2F5E-4F10-A947-2BF541BA78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649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8D238-4C65-4EF8-A480-6554BE8CF0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B1597-86C0-4807-96F3-A6C8F010D4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785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B3DE4-368E-473C-9AF4-BF28ED3B91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015F9-7AFB-463C-AD3B-825EE758A1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042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65C8A-3487-470B-8C4E-F9B35362D3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1CE66-9649-4804-B7B4-4B6771CD53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5822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75208-786C-489B-B69E-3613E43578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EB92-5D3D-4A52-8187-9936FAD75F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957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AD415-B501-4EA6-B266-9278D6E7D2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3180-7170-4321-A5C7-B38F466520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553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69D06-C53D-407C-919E-589ABC07ED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8A062-9FD0-41A7-9539-3B265F2C4E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6560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2717B-334C-4BA7-9BFD-9F1C348D8F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927B1-B020-4CE3-99C8-778540087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863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E420F-BCC7-4BEA-B168-BB3FEC411A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7BE96-F009-4209-8297-8EE4260358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948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A6034-3276-44B5-95EC-3A963C842B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13182-4EBA-4EE2-8BCB-394B2EDE5E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75208-786C-489B-B69E-3613E4357851}" type="datetimeFigureOut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EB92-5D3D-4A52-8187-9936FAD75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615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2BBA7-7096-4E8D-BBD2-C887D8E2B3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62B49-1DAE-4B69-93A5-326332E356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112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2B6D7-C1A2-43BC-8A11-F40A7A8D9B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AE148-2F5E-4F10-A947-2BF541BA78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455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8D238-4C65-4EF8-A480-6554BE8CF0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B1597-86C0-4807-96F3-A6C8F010D4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806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B3DE4-368E-473C-9AF4-BF28ED3B91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015F9-7AFB-463C-AD3B-825EE758A1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134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65C8A-3487-470B-8C4E-F9B35362D3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1CE66-9649-4804-B7B4-4B6771CD53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2737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75208-786C-489B-B69E-3613E43578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EB92-5D3D-4A52-8187-9936FAD75F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706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AD415-B501-4EA6-B266-9278D6E7D2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3180-7170-4321-A5C7-B38F466520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119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69D06-C53D-407C-919E-589ABC07ED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8A062-9FD0-41A7-9539-3B265F2C4E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9396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2717B-334C-4BA7-9BFD-9F1C348D8F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927B1-B020-4CE3-99C8-778540087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05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E420F-BCC7-4BEA-B168-BB3FEC411A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7BE96-F009-4209-8297-8EE4260358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96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AD415-B501-4EA6-B266-9278D6E7D230}" type="datetimeFigureOut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3180-7170-4321-A5C7-B38F46652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570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A6034-3276-44B5-95EC-3A963C842B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13182-4EBA-4EE2-8BCB-394B2EDE5E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6943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2BBA7-7096-4E8D-BBD2-C887D8E2B3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62B49-1DAE-4B69-93A5-326332E356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9876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2B6D7-C1A2-43BC-8A11-F40A7A8D9B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AE148-2F5E-4F10-A947-2BF541BA78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386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8D238-4C65-4EF8-A480-6554BE8CF0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B1597-86C0-4807-96F3-A6C8F010D4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43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B3DE4-368E-473C-9AF4-BF28ED3B91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015F9-7AFB-463C-AD3B-825EE758A1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235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65C8A-3487-470B-8C4E-F9B35362D3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1CE66-9649-4804-B7B4-4B6771CD53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844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75208-786C-489B-B69E-3613E43578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EB92-5D3D-4A52-8187-9936FAD75F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213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AD415-B501-4EA6-B266-9278D6E7D2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3180-7170-4321-A5C7-B38F466520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7966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69D06-C53D-407C-919E-589ABC07ED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8A062-9FD0-41A7-9539-3B265F2C4E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198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2717B-334C-4BA7-9BFD-9F1C348D8F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927B1-B020-4CE3-99C8-778540087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63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910073-1227-4EC8-917A-CA06311A6845}" type="datetimeFigureOut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61942E-2792-498F-ADE7-8BCF4FD2E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910073-1227-4EC8-917A-CA06311A68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61942E-2792-498F-ADE7-8BCF4FD2ED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3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910073-1227-4EC8-917A-CA06311A68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61942E-2792-498F-ADE7-8BCF4FD2ED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9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910073-1227-4EC8-917A-CA06311A68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61942E-2792-498F-ADE7-8BCF4FD2ED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50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910073-1227-4EC8-917A-CA06311A68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61942E-2792-498F-ADE7-8BCF4FD2ED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56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910073-1227-4EC8-917A-CA06311A68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61942E-2792-498F-ADE7-8BCF4FD2ED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96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910073-1227-4EC8-917A-CA06311A68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61942E-2792-498F-ADE7-8BCF4FD2ED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7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910073-1227-4EC8-917A-CA06311A68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61942E-2792-498F-ADE7-8BCF4FD2ED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4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910073-1227-4EC8-917A-CA06311A68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61942E-2792-498F-ADE7-8BCF4FD2ED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9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910073-1227-4EC8-917A-CA06311A68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61942E-2792-498F-ADE7-8BCF4FD2ED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61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910073-1227-4EC8-917A-CA06311A68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61942E-2792-498F-ADE7-8BCF4FD2ED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54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910073-1227-4EC8-917A-CA06311A68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61942E-2792-498F-ADE7-8BCF4FD2ED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910073-1227-4EC8-917A-CA06311A68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61942E-2792-498F-ADE7-8BCF4FD2ED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84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25838" y="3619500"/>
            <a:ext cx="5717962" cy="5715000"/>
          </a:xfrm>
          <a:prstGeom prst="ellipse">
            <a:avLst/>
          </a:prstGeom>
          <a:solidFill>
            <a:srgbClr val="AD4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ctangle 2"/>
          <p:cNvSpPr/>
          <p:nvPr/>
        </p:nvSpPr>
        <p:spPr>
          <a:xfrm>
            <a:off x="1828797" y="4114800"/>
            <a:ext cx="54864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0" baseline="30000" dirty="0" smtClean="0">
                <a:latin typeface="Curlz MT" pitchFamily="82" charset="0"/>
                <a:ea typeface="Adobe Gothic Std B" pitchFamily="34" charset="-128"/>
              </a:rPr>
              <a:t>o sabor da</a:t>
            </a:r>
            <a:endParaRPr lang="pt-BR" sz="10000" baseline="30000" dirty="0">
              <a:latin typeface="Curlz MT" pitchFamily="82" charset="0"/>
              <a:ea typeface="Adobe Gothic Std B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6019800"/>
            <a:ext cx="5486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n</a:t>
            </a:r>
            <a:r>
              <a:rPr lang="pt-BR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 amargo de Eclesiastes </a:t>
            </a:r>
            <a:endParaRPr lang="pt-BR" sz="20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4661118"/>
            <a:ext cx="3496470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300" b="1" dirty="0">
                <a:solidFill>
                  <a:prstClr val="white"/>
                </a:solidFill>
                <a:latin typeface="Adobe Gothic Std B" pitchFamily="34" charset="-128"/>
                <a:ea typeface="Adobe Gothic Std B" pitchFamily="34" charset="-128"/>
                <a:cs typeface="+mn-cs"/>
              </a:rPr>
              <a:t>VIDA</a:t>
            </a:r>
            <a:endParaRPr lang="pt-BR" sz="11300" b="1" dirty="0"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1" y="888063"/>
            <a:ext cx="6400799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rgbClr val="C0504D">
                    <a:lumMod val="75000"/>
                  </a:srgbClr>
                </a:solidFill>
                <a:latin typeface="Curlz MT" pitchFamily="82" charset="0"/>
                <a:ea typeface="Adobe Gothic Std B" pitchFamily="34" charset="-128"/>
              </a:rPr>
              <a:t>Quatro maneiras de vencer a ganância</a:t>
            </a:r>
            <a:endParaRPr lang="pt-BR" sz="3200" baseline="30000" dirty="0">
              <a:solidFill>
                <a:srgbClr val="C0504D">
                  <a:lumMod val="75000"/>
                </a:srgbClr>
              </a:solidFill>
              <a:latin typeface="Curlz MT" pitchFamily="82" charset="0"/>
              <a:ea typeface="Adobe Gothic Std B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083" y="1676400"/>
            <a:ext cx="5646717" cy="709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600"/>
              </a:lnSpc>
            </a:pPr>
            <a:r>
              <a:rPr lang="en-US" sz="3000" spc="-100" dirty="0" smtClean="0">
                <a:solidFill>
                  <a:prstClr val="black"/>
                </a:solidFill>
                <a:ea typeface="Adobe Gothic Std B" pitchFamily="34" charset="-128"/>
              </a:rPr>
              <a:t>Four ways to overcome greed</a:t>
            </a:r>
            <a:endParaRPr lang="en-US" sz="3000" spc="-100" dirty="0">
              <a:solidFill>
                <a:prstClr val="black"/>
              </a:solidFill>
              <a:ea typeface="Adobe Gothic Std B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083" y="3333130"/>
            <a:ext cx="5930898" cy="709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5938" indent="-515938">
              <a:lnSpc>
                <a:spcPts val="4600"/>
              </a:lnSpc>
            </a:pPr>
            <a:r>
              <a:rPr lang="en-US" sz="3600" b="1" spc="-100" dirty="0" smtClean="0">
                <a:solidFill>
                  <a:schemeClr val="accent2">
                    <a:lumMod val="75000"/>
                  </a:schemeClr>
                </a:solidFill>
                <a:latin typeface="Curlz MT" pitchFamily="82" charset="0"/>
                <a:ea typeface="Adobe Gothic Std B" pitchFamily="34" charset="-128"/>
                <a:sym typeface="Wingdings"/>
              </a:rPr>
              <a:t> </a:t>
            </a:r>
            <a:r>
              <a:rPr lang="pt-BR" sz="3600" spc="-100" dirty="0" smtClean="0">
                <a:solidFill>
                  <a:schemeClr val="accent2">
                    <a:lumMod val="75000"/>
                  </a:schemeClr>
                </a:solidFill>
                <a:latin typeface="Curlz MT" pitchFamily="82" charset="0"/>
                <a:ea typeface="Adobe Gothic Std B" pitchFamily="34" charset="-128"/>
                <a:sym typeface="Wingdings"/>
              </a:rPr>
              <a:t>Jogue </a:t>
            </a:r>
            <a:r>
              <a:rPr lang="pt-BR" sz="3600" spc="-100" dirty="0">
                <a:solidFill>
                  <a:schemeClr val="accent2">
                    <a:lumMod val="75000"/>
                  </a:schemeClr>
                </a:solidFill>
                <a:latin typeface="Curlz MT" pitchFamily="82" charset="0"/>
                <a:ea typeface="Adobe Gothic Std B" pitchFamily="34" charset="-128"/>
                <a:sym typeface="Wingdings"/>
              </a:rPr>
              <a:t>no lixo o seu conceito sobre propriedade </a:t>
            </a:r>
            <a:r>
              <a:rPr lang="pt-BR" sz="3600" u="sng" spc="-100" dirty="0">
                <a:solidFill>
                  <a:schemeClr val="accent2">
                    <a:lumMod val="75000"/>
                  </a:schemeClr>
                </a:solidFill>
                <a:latin typeface="Curlz MT" pitchFamily="82" charset="0"/>
                <a:ea typeface="Adobe Gothic Std B" pitchFamily="34" charset="-128"/>
                <a:sym typeface="Wingdings"/>
              </a:rPr>
              <a:t>privada</a:t>
            </a:r>
            <a:r>
              <a:rPr lang="en-US" sz="3600" u="sng" spc="-100" dirty="0" smtClean="0">
                <a:solidFill>
                  <a:schemeClr val="accent2">
                    <a:lumMod val="75000"/>
                  </a:schemeClr>
                </a:solidFill>
                <a:latin typeface="Curlz MT" pitchFamily="82" charset="0"/>
                <a:ea typeface="Adobe Gothic Std B" pitchFamily="34" charset="-128"/>
                <a:sym typeface="Wingdings"/>
              </a:rPr>
              <a:t> </a:t>
            </a:r>
            <a:endParaRPr lang="en-US" sz="3600" u="sng" spc="-100" dirty="0">
              <a:solidFill>
                <a:schemeClr val="accent2">
                  <a:lumMod val="75000"/>
                </a:schemeClr>
              </a:solidFill>
              <a:latin typeface="Curlz MT" pitchFamily="82" charset="0"/>
              <a:ea typeface="Adobe Gothic Std B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1735" y="4472273"/>
            <a:ext cx="5646717" cy="709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600"/>
              </a:lnSpc>
            </a:pPr>
            <a:r>
              <a:rPr lang="en-US" sz="3000" spc="-100" dirty="0" smtClean="0">
                <a:solidFill>
                  <a:prstClr val="black"/>
                </a:solidFill>
                <a:ea typeface="Adobe Gothic Std B" pitchFamily="34" charset="-128"/>
              </a:rPr>
              <a:t>Throw away your concept about </a:t>
            </a:r>
            <a:r>
              <a:rPr lang="en-US" sz="3000" u="sng" spc="-100" dirty="0" smtClean="0">
                <a:solidFill>
                  <a:prstClr val="black"/>
                </a:solidFill>
                <a:ea typeface="Adobe Gothic Std B" pitchFamily="34" charset="-128"/>
              </a:rPr>
              <a:t>private</a:t>
            </a:r>
            <a:r>
              <a:rPr lang="en-US" sz="3000" spc="-100" dirty="0" smtClean="0">
                <a:solidFill>
                  <a:prstClr val="black"/>
                </a:solidFill>
                <a:ea typeface="Adobe Gothic Std B" pitchFamily="34" charset="-128"/>
              </a:rPr>
              <a:t> property</a:t>
            </a:r>
            <a:endParaRPr lang="en-US" sz="3000" spc="-100" dirty="0">
              <a:solidFill>
                <a:prstClr val="black"/>
              </a:solidFill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5786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1" y="888063"/>
            <a:ext cx="6400799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rgbClr val="C0504D">
                    <a:lumMod val="75000"/>
                  </a:srgbClr>
                </a:solidFill>
                <a:latin typeface="Curlz MT" pitchFamily="82" charset="0"/>
                <a:ea typeface="Adobe Gothic Std B" pitchFamily="34" charset="-128"/>
              </a:rPr>
              <a:t>Quatro maneiras de vencer a ganância</a:t>
            </a:r>
            <a:endParaRPr lang="pt-BR" sz="3200" baseline="30000" dirty="0">
              <a:solidFill>
                <a:srgbClr val="C0504D">
                  <a:lumMod val="75000"/>
                </a:srgbClr>
              </a:solidFill>
              <a:latin typeface="Curlz MT" pitchFamily="82" charset="0"/>
              <a:ea typeface="Adobe Gothic Std B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083" y="1676400"/>
            <a:ext cx="5646717" cy="709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600"/>
              </a:lnSpc>
            </a:pPr>
            <a:r>
              <a:rPr lang="en-US" sz="3000" spc="-100" dirty="0" smtClean="0">
                <a:solidFill>
                  <a:prstClr val="black"/>
                </a:solidFill>
                <a:ea typeface="Adobe Gothic Std B" pitchFamily="34" charset="-128"/>
              </a:rPr>
              <a:t>Four ways to overcome greed</a:t>
            </a:r>
            <a:endParaRPr lang="en-US" sz="3000" spc="-100" dirty="0">
              <a:solidFill>
                <a:prstClr val="black"/>
              </a:solidFill>
              <a:ea typeface="Adobe Gothic Std B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083" y="3333130"/>
            <a:ext cx="5930898" cy="709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5938" indent="-515938">
              <a:lnSpc>
                <a:spcPts val="4600"/>
              </a:lnSpc>
            </a:pPr>
            <a:r>
              <a:rPr lang="en-US" sz="3600" b="1" spc="-100" dirty="0" smtClean="0">
                <a:solidFill>
                  <a:srgbClr val="C0504D">
                    <a:lumMod val="75000"/>
                  </a:srgbClr>
                </a:solidFill>
                <a:latin typeface="Curlz MT" pitchFamily="82" charset="0"/>
                <a:ea typeface="Adobe Gothic Std B" pitchFamily="34" charset="-128"/>
                <a:sym typeface="Wingdings"/>
              </a:rPr>
              <a:t> </a:t>
            </a:r>
            <a:r>
              <a:rPr lang="pt-BR" sz="3600" spc="-100" dirty="0" smtClean="0">
                <a:solidFill>
                  <a:srgbClr val="C0504D">
                    <a:lumMod val="75000"/>
                  </a:srgbClr>
                </a:solidFill>
                <a:latin typeface="Curlz MT" pitchFamily="82" charset="0"/>
                <a:ea typeface="Adobe Gothic Std B" pitchFamily="34" charset="-128"/>
                <a:sym typeface="Wingdings"/>
              </a:rPr>
              <a:t>Jogue </a:t>
            </a:r>
            <a:r>
              <a:rPr lang="pt-BR" sz="3600" spc="-100" dirty="0">
                <a:solidFill>
                  <a:srgbClr val="C0504D">
                    <a:lumMod val="75000"/>
                  </a:srgbClr>
                </a:solidFill>
                <a:latin typeface="Curlz MT" pitchFamily="82" charset="0"/>
                <a:ea typeface="Adobe Gothic Std B" pitchFamily="34" charset="-128"/>
                <a:sym typeface="Wingdings"/>
              </a:rPr>
              <a:t>no lixo o seu conceito sobre propriedade </a:t>
            </a:r>
            <a:r>
              <a:rPr lang="pt-BR" sz="3600" u="sng" spc="-100" dirty="0">
                <a:solidFill>
                  <a:srgbClr val="C0504D">
                    <a:lumMod val="75000"/>
                  </a:srgbClr>
                </a:solidFill>
                <a:latin typeface="Curlz MT" pitchFamily="82" charset="0"/>
                <a:ea typeface="Adobe Gothic Std B" pitchFamily="34" charset="-128"/>
                <a:sym typeface="Wingdings"/>
              </a:rPr>
              <a:t>privada</a:t>
            </a:r>
            <a:r>
              <a:rPr lang="en-US" sz="3600" u="sng" spc="-100" dirty="0" smtClean="0">
                <a:solidFill>
                  <a:srgbClr val="C0504D">
                    <a:lumMod val="75000"/>
                  </a:srgbClr>
                </a:solidFill>
                <a:latin typeface="Curlz MT" pitchFamily="82" charset="0"/>
                <a:ea typeface="Adobe Gothic Std B" pitchFamily="34" charset="-128"/>
                <a:sym typeface="Wingdings"/>
              </a:rPr>
              <a:t> </a:t>
            </a:r>
            <a:endParaRPr lang="en-US" sz="3600" u="sng" spc="-100" dirty="0">
              <a:solidFill>
                <a:srgbClr val="C0504D">
                  <a:lumMod val="75000"/>
                </a:srgbClr>
              </a:solidFill>
              <a:latin typeface="Curlz MT" pitchFamily="82" charset="0"/>
              <a:ea typeface="Adobe Gothic Std B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1735" y="4472273"/>
            <a:ext cx="5646717" cy="709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600"/>
              </a:lnSpc>
            </a:pPr>
            <a:r>
              <a:rPr lang="en-US" sz="3000" spc="-100" dirty="0" smtClean="0">
                <a:solidFill>
                  <a:prstClr val="black"/>
                </a:solidFill>
                <a:ea typeface="Adobe Gothic Std B" pitchFamily="34" charset="-128"/>
              </a:rPr>
              <a:t>Throw away your concept about private property</a:t>
            </a:r>
            <a:endParaRPr lang="en-US" sz="3000" spc="-100" dirty="0">
              <a:solidFill>
                <a:prstClr val="black"/>
              </a:solidFill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7035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447800"/>
            <a:ext cx="5867400" cy="2628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200"/>
              </a:lnSpc>
            </a:pPr>
            <a:r>
              <a:rPr lang="pt-BR" sz="3200" b="1" dirty="0">
                <a:solidFill>
                  <a:srgbClr val="C0504D">
                    <a:lumMod val="75000"/>
                  </a:srgbClr>
                </a:solidFill>
                <a:latin typeface="Curlz MT" pitchFamily="82" charset="0"/>
                <a:ea typeface="Adobe Gothic Std B" pitchFamily="34" charset="-128"/>
              </a:rPr>
              <a:t>Mude o conceito de “propriedade privada” para “propriedade sob meus cuidados para benefício dos outros.” </a:t>
            </a:r>
            <a:endParaRPr lang="pt-BR" sz="3200" b="1" dirty="0" smtClean="0">
              <a:solidFill>
                <a:srgbClr val="C0504D">
                  <a:lumMod val="75000"/>
                </a:srgbClr>
              </a:solidFill>
              <a:latin typeface="Curlz MT" pitchFamily="82" charset="0"/>
              <a:ea typeface="Adobe Gothic Std B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283" y="3124200"/>
            <a:ext cx="5646717" cy="30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pc="-100" dirty="0" smtClean="0">
                <a:solidFill>
                  <a:prstClr val="black"/>
                </a:solidFill>
                <a:ea typeface="Adobe Gothic Std B" pitchFamily="34" charset="-128"/>
              </a:rPr>
              <a:t>Change the concept “private property” to “property under my care to benefit others.”</a:t>
            </a:r>
          </a:p>
        </p:txBody>
      </p:sp>
    </p:spTree>
    <p:extLst>
      <p:ext uri="{BB962C8B-B14F-4D97-AF65-F5344CB8AC3E}">
        <p14:creationId xmlns:p14="http://schemas.microsoft.com/office/powerpoint/2010/main" val="940685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1" y="888063"/>
            <a:ext cx="6400799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rgbClr val="C0504D">
                    <a:lumMod val="75000"/>
                  </a:srgbClr>
                </a:solidFill>
                <a:latin typeface="Curlz MT" pitchFamily="82" charset="0"/>
                <a:ea typeface="Adobe Gothic Std B" pitchFamily="34" charset="-128"/>
              </a:rPr>
              <a:t>Quatro maneiras de vencer a ganância</a:t>
            </a:r>
            <a:endParaRPr lang="pt-BR" sz="3200" baseline="30000" dirty="0">
              <a:solidFill>
                <a:srgbClr val="C0504D">
                  <a:lumMod val="75000"/>
                </a:srgbClr>
              </a:solidFill>
              <a:latin typeface="Curlz MT" pitchFamily="82" charset="0"/>
              <a:ea typeface="Adobe Gothic Std B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083" y="1676400"/>
            <a:ext cx="5646717" cy="709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600"/>
              </a:lnSpc>
            </a:pPr>
            <a:r>
              <a:rPr lang="en-US" sz="3000" spc="-100" dirty="0" smtClean="0">
                <a:solidFill>
                  <a:prstClr val="black"/>
                </a:solidFill>
                <a:ea typeface="Adobe Gothic Std B" pitchFamily="34" charset="-128"/>
              </a:rPr>
              <a:t>Four ways to overcome greed</a:t>
            </a:r>
            <a:endParaRPr lang="en-US" sz="3000" spc="-100" dirty="0">
              <a:solidFill>
                <a:prstClr val="black"/>
              </a:solidFill>
              <a:ea typeface="Adobe Gothic Std B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083" y="3276600"/>
            <a:ext cx="5930898" cy="709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5938" indent="-515938">
              <a:lnSpc>
                <a:spcPts val="3900"/>
              </a:lnSpc>
            </a:pPr>
            <a:r>
              <a:rPr lang="en-US" sz="3400" b="1" spc="-100" dirty="0" smtClean="0">
                <a:solidFill>
                  <a:srgbClr val="C0504D">
                    <a:lumMod val="75000"/>
                  </a:srgbClr>
                </a:solidFill>
                <a:latin typeface="Curlz MT" pitchFamily="82" charset="0"/>
                <a:ea typeface="Adobe Gothic Std B" pitchFamily="34" charset="-128"/>
                <a:sym typeface="Wingdings"/>
              </a:rPr>
              <a:t> </a:t>
            </a:r>
            <a:r>
              <a:rPr lang="pt-BR" sz="3400" spc="-100" dirty="0">
                <a:solidFill>
                  <a:srgbClr val="C0504D">
                    <a:lumMod val="75000"/>
                  </a:srgbClr>
                </a:solidFill>
                <a:latin typeface="Curlz MT" pitchFamily="82" charset="0"/>
                <a:ea typeface="Adobe Gothic Std B" pitchFamily="34" charset="-128"/>
                <a:sym typeface="Wingdings"/>
              </a:rPr>
              <a:t>Perceba que riqueza não está no dinheiro que você acumula, mas no </a:t>
            </a:r>
            <a:r>
              <a:rPr lang="pt-BR" sz="3400" u="sng" spc="-100" dirty="0">
                <a:solidFill>
                  <a:srgbClr val="C0504D">
                    <a:lumMod val="75000"/>
                  </a:srgbClr>
                </a:solidFill>
                <a:latin typeface="Curlz MT" pitchFamily="82" charset="0"/>
                <a:ea typeface="Adobe Gothic Std B" pitchFamily="34" charset="-128"/>
                <a:sym typeface="Wingdings"/>
              </a:rPr>
              <a:t>potencial</a:t>
            </a:r>
            <a:r>
              <a:rPr lang="pt-BR" sz="3400" spc="-100" dirty="0">
                <a:solidFill>
                  <a:srgbClr val="C0504D">
                    <a:lumMod val="75000"/>
                  </a:srgbClr>
                </a:solidFill>
                <a:latin typeface="Curlz MT" pitchFamily="82" charset="0"/>
                <a:ea typeface="Adobe Gothic Std B" pitchFamily="34" charset="-128"/>
                <a:sym typeface="Wingdings"/>
              </a:rPr>
              <a:t> que você tem de extrair seu sustento da terra</a:t>
            </a:r>
            <a:endParaRPr lang="en-US" sz="3400" u="sng" spc="-100" dirty="0">
              <a:solidFill>
                <a:srgbClr val="C0504D">
                  <a:lumMod val="75000"/>
                </a:srgbClr>
              </a:solidFill>
              <a:latin typeface="Curlz MT" pitchFamily="82" charset="0"/>
              <a:ea typeface="Adobe Gothic Std B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5410200"/>
            <a:ext cx="5265716" cy="709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spc="-100" dirty="0" smtClean="0">
                <a:solidFill>
                  <a:prstClr val="black"/>
                </a:solidFill>
                <a:ea typeface="Adobe Gothic Std B" pitchFamily="34" charset="-128"/>
              </a:rPr>
              <a:t>Realize that richness is not how much money you accumulate, but rather, your potential to extract your living out of the land. </a:t>
            </a:r>
            <a:endParaRPr lang="en-US" sz="3000" spc="-100" dirty="0">
              <a:solidFill>
                <a:prstClr val="black"/>
              </a:solidFill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3398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1" y="888063"/>
            <a:ext cx="6400799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rgbClr val="C0504D">
                    <a:lumMod val="75000"/>
                  </a:srgbClr>
                </a:solidFill>
                <a:latin typeface="Curlz MT" pitchFamily="82" charset="0"/>
                <a:ea typeface="Adobe Gothic Std B" pitchFamily="34" charset="-128"/>
              </a:rPr>
              <a:t>Quatro maneiras de vencer a ganância</a:t>
            </a:r>
            <a:endParaRPr lang="pt-BR" sz="3200" baseline="30000" dirty="0">
              <a:solidFill>
                <a:srgbClr val="C0504D">
                  <a:lumMod val="75000"/>
                </a:srgbClr>
              </a:solidFill>
              <a:latin typeface="Curlz MT" pitchFamily="82" charset="0"/>
              <a:ea typeface="Adobe Gothic Std B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083" y="1676400"/>
            <a:ext cx="5646717" cy="709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600"/>
              </a:lnSpc>
            </a:pPr>
            <a:r>
              <a:rPr lang="en-US" sz="3000" spc="-100" dirty="0" smtClean="0">
                <a:solidFill>
                  <a:prstClr val="black"/>
                </a:solidFill>
                <a:ea typeface="Adobe Gothic Std B" pitchFamily="34" charset="-128"/>
              </a:rPr>
              <a:t>Four ways to overcome greed</a:t>
            </a:r>
            <a:endParaRPr lang="en-US" sz="3000" spc="-100" dirty="0">
              <a:solidFill>
                <a:prstClr val="black"/>
              </a:solidFill>
              <a:ea typeface="Adobe Gothic Std B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083" y="3333130"/>
            <a:ext cx="5930898" cy="709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5938" indent="-515938">
              <a:lnSpc>
                <a:spcPts val="4600"/>
              </a:lnSpc>
            </a:pPr>
            <a:r>
              <a:rPr lang="en-US" sz="3600" b="1" spc="-100" dirty="0" smtClean="0">
                <a:solidFill>
                  <a:srgbClr val="C0504D">
                    <a:lumMod val="75000"/>
                  </a:srgbClr>
                </a:solidFill>
                <a:latin typeface="Curlz MT" pitchFamily="82" charset="0"/>
                <a:ea typeface="Adobe Gothic Std B" pitchFamily="34" charset="-128"/>
                <a:sym typeface="Wingdings"/>
              </a:rPr>
              <a:t> </a:t>
            </a:r>
            <a:r>
              <a:rPr lang="pt-BR" sz="3600" u="sng" spc="-100" dirty="0" smtClean="0">
                <a:solidFill>
                  <a:srgbClr val="C0504D">
                    <a:lumMod val="75000"/>
                  </a:srgbClr>
                </a:solidFill>
                <a:latin typeface="Curlz MT" pitchFamily="82" charset="0"/>
                <a:ea typeface="Adobe Gothic Std B" pitchFamily="34" charset="-128"/>
                <a:sym typeface="Wingdings"/>
              </a:rPr>
              <a:t>Contente-se</a:t>
            </a:r>
            <a:r>
              <a:rPr lang="pt-BR" sz="3600" spc="-100" dirty="0" smtClean="0">
                <a:solidFill>
                  <a:srgbClr val="C0504D">
                    <a:lumMod val="75000"/>
                  </a:srgbClr>
                </a:solidFill>
                <a:latin typeface="Curlz MT" pitchFamily="82" charset="0"/>
                <a:ea typeface="Adobe Gothic Std B" pitchFamily="34" charset="-128"/>
                <a:sym typeface="Wingdings"/>
              </a:rPr>
              <a:t> </a:t>
            </a:r>
            <a:r>
              <a:rPr lang="pt-BR" sz="3600" spc="-100" dirty="0">
                <a:solidFill>
                  <a:srgbClr val="C0504D">
                    <a:lumMod val="75000"/>
                  </a:srgbClr>
                </a:solidFill>
                <a:latin typeface="Curlz MT" pitchFamily="82" charset="0"/>
                <a:ea typeface="Adobe Gothic Std B" pitchFamily="34" charset="-128"/>
                <a:sym typeface="Wingdings"/>
              </a:rPr>
              <a:t>com aquilo que você tem</a:t>
            </a:r>
            <a:endParaRPr lang="en-US" sz="3600" u="sng" spc="-100" dirty="0">
              <a:solidFill>
                <a:srgbClr val="C0504D">
                  <a:lumMod val="75000"/>
                </a:srgbClr>
              </a:solidFill>
              <a:latin typeface="Curlz MT" pitchFamily="82" charset="0"/>
              <a:ea typeface="Adobe Gothic Std B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3243" y="4191000"/>
            <a:ext cx="5646717" cy="709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600"/>
              </a:lnSpc>
            </a:pPr>
            <a:r>
              <a:rPr lang="en-US" sz="3000" spc="-100" dirty="0" smtClean="0">
                <a:solidFill>
                  <a:prstClr val="black"/>
                </a:solidFill>
                <a:ea typeface="Adobe Gothic Std B" pitchFamily="34" charset="-128"/>
              </a:rPr>
              <a:t>Be grateful at what you already have</a:t>
            </a:r>
            <a:endParaRPr lang="en-US" sz="3000" spc="-100" dirty="0">
              <a:solidFill>
                <a:prstClr val="black"/>
              </a:solidFill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8000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14400" y="457200"/>
            <a:ext cx="54864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aseline="30000" dirty="0">
                <a:solidFill>
                  <a:srgbClr val="C0504D">
                    <a:lumMod val="50000"/>
                  </a:srgbClr>
                </a:solidFill>
                <a:latin typeface="Curlz MT" pitchFamily="82" charset="0"/>
                <a:ea typeface="Adobe Gothic Std B" pitchFamily="34" charset="-128"/>
              </a:rPr>
              <a:t>Eclesiastes 5.15, 18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981200"/>
            <a:ext cx="8077200" cy="1447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800"/>
              </a:lnSpc>
            </a:pPr>
            <a:r>
              <a:rPr lang="pt-BR" sz="3400" b="1" dirty="0">
                <a:solidFill>
                  <a:prstClr val="black"/>
                </a:solidFill>
                <a:ea typeface="Adobe Gothic Std B" pitchFamily="34" charset="-128"/>
              </a:rPr>
              <a:t>O homem sai nu do ventre de sua mãe, e como vem, assim vai. De todo o trabalho em que se esforçou nada levará consigo. Assim, descobri que o melhor e o que vale a pena é comer, beber, 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4191000"/>
            <a:ext cx="7772400" cy="2449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3200" spc="-100" dirty="0">
                <a:solidFill>
                  <a:srgbClr val="C0504D">
                    <a:lumMod val="50000"/>
                  </a:srgbClr>
                </a:solidFill>
                <a:ea typeface="Adobe Gothic Std B" pitchFamily="34" charset="-128"/>
              </a:rPr>
              <a:t>Naked a man comes from his mother's womb, and as he comes, so he departs. He takes nothing from his labor that he can carry in his hand. Then I realized that it is good and proper for a man to eat and drink,</a:t>
            </a:r>
            <a:endParaRPr lang="en-US" sz="3200" spc="-100" dirty="0">
              <a:solidFill>
                <a:srgbClr val="C0504D">
                  <a:lumMod val="50000"/>
                </a:srgbClr>
              </a:solidFill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5940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14400" y="533400"/>
            <a:ext cx="54864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aseline="30000" dirty="0" smtClean="0">
                <a:solidFill>
                  <a:srgbClr val="C0504D">
                    <a:lumMod val="50000"/>
                  </a:srgbClr>
                </a:solidFill>
                <a:latin typeface="Curlz MT" pitchFamily="82" charset="0"/>
                <a:ea typeface="Adobe Gothic Std B" pitchFamily="34" charset="-128"/>
              </a:rPr>
              <a:t>Eclesiastes 5.15</a:t>
            </a:r>
            <a:r>
              <a:rPr lang="pt-BR" sz="5400" baseline="30000" dirty="0">
                <a:solidFill>
                  <a:srgbClr val="C0504D">
                    <a:lumMod val="50000"/>
                  </a:srgbClr>
                </a:solidFill>
                <a:latin typeface="Curlz MT" pitchFamily="82" charset="0"/>
                <a:ea typeface="Adobe Gothic Std B" pitchFamily="34" charset="-128"/>
              </a:rPr>
              <a:t>, </a:t>
            </a:r>
            <a:r>
              <a:rPr lang="pt-BR" sz="5400" baseline="30000" dirty="0" smtClean="0">
                <a:solidFill>
                  <a:srgbClr val="C0504D">
                    <a:lumMod val="50000"/>
                  </a:srgbClr>
                </a:solidFill>
                <a:latin typeface="Curlz MT" pitchFamily="82" charset="0"/>
                <a:ea typeface="Adobe Gothic Std B" pitchFamily="34" charset="-128"/>
              </a:rPr>
              <a:t>18</a:t>
            </a:r>
            <a:endParaRPr lang="pt-BR" sz="5400" baseline="30000" dirty="0">
              <a:solidFill>
                <a:srgbClr val="C0504D">
                  <a:lumMod val="50000"/>
                </a:srgbClr>
              </a:solidFill>
              <a:latin typeface="Curlz MT" pitchFamily="82" charset="0"/>
              <a:ea typeface="Adobe Gothic Std B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133600"/>
            <a:ext cx="8077200" cy="1447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400" b="1" dirty="0">
                <a:solidFill>
                  <a:prstClr val="black"/>
                </a:solidFill>
                <a:ea typeface="Adobe Gothic Std B" pitchFamily="34" charset="-128"/>
              </a:rPr>
              <a:t>e desfrutar o resultado de todo o esforço que se faz debaixo do sol durante os poucos dias de vida que Deus dá ao homem, pois essa é a sua recompensa.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3886200"/>
            <a:ext cx="7772400" cy="2449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200"/>
              </a:lnSpc>
            </a:pPr>
            <a:r>
              <a:rPr lang="en-US" sz="3600" spc="-100" dirty="0">
                <a:solidFill>
                  <a:srgbClr val="C0504D">
                    <a:lumMod val="50000"/>
                  </a:srgbClr>
                </a:solidFill>
                <a:ea typeface="Adobe Gothic Std B" pitchFamily="34" charset="-128"/>
              </a:rPr>
              <a:t>and to find satisfaction in his toilsome labor under the sun during the few days of life God has given him--for this is his lot. </a:t>
            </a:r>
            <a:endParaRPr lang="en-US" sz="3600" spc="-100" dirty="0">
              <a:solidFill>
                <a:srgbClr val="C0504D">
                  <a:lumMod val="50000"/>
                </a:srgbClr>
              </a:solidFill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7517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1" y="888063"/>
            <a:ext cx="6400799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rgbClr val="C0504D">
                    <a:lumMod val="75000"/>
                  </a:srgbClr>
                </a:solidFill>
                <a:latin typeface="Curlz MT" pitchFamily="82" charset="0"/>
                <a:ea typeface="Adobe Gothic Std B" pitchFamily="34" charset="-128"/>
              </a:rPr>
              <a:t>Quatro maneiras de vencer a ganância</a:t>
            </a:r>
            <a:endParaRPr lang="pt-BR" sz="3200" baseline="30000" dirty="0">
              <a:solidFill>
                <a:srgbClr val="C0504D">
                  <a:lumMod val="75000"/>
                </a:srgbClr>
              </a:solidFill>
              <a:latin typeface="Curlz MT" pitchFamily="82" charset="0"/>
              <a:ea typeface="Adobe Gothic Std B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083" y="1676400"/>
            <a:ext cx="5646717" cy="709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600"/>
              </a:lnSpc>
            </a:pPr>
            <a:r>
              <a:rPr lang="en-US" sz="3000" spc="-100" dirty="0" smtClean="0">
                <a:solidFill>
                  <a:prstClr val="black"/>
                </a:solidFill>
                <a:ea typeface="Adobe Gothic Std B" pitchFamily="34" charset="-128"/>
              </a:rPr>
              <a:t>Four ways to overcome greed</a:t>
            </a:r>
            <a:endParaRPr lang="en-US" sz="3000" spc="-100" dirty="0">
              <a:solidFill>
                <a:prstClr val="black"/>
              </a:solidFill>
              <a:ea typeface="Adobe Gothic Std B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253073"/>
            <a:ext cx="5930898" cy="709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5938" indent="-515938">
              <a:lnSpc>
                <a:spcPts val="4600"/>
              </a:lnSpc>
            </a:pPr>
            <a:r>
              <a:rPr lang="en-US" sz="3600" b="1" spc="-100" dirty="0" smtClean="0">
                <a:solidFill>
                  <a:srgbClr val="C0504D">
                    <a:lumMod val="75000"/>
                  </a:srgbClr>
                </a:solidFill>
                <a:latin typeface="Curlz MT" pitchFamily="82" charset="0"/>
                <a:ea typeface="Adobe Gothic Std B" pitchFamily="34" charset="-128"/>
                <a:sym typeface="Wingdings"/>
              </a:rPr>
              <a:t> </a:t>
            </a:r>
            <a:r>
              <a:rPr lang="pt-BR" sz="3600" spc="-100" dirty="0">
                <a:solidFill>
                  <a:srgbClr val="C0504D">
                    <a:lumMod val="75000"/>
                  </a:srgbClr>
                </a:solidFill>
                <a:latin typeface="Curlz MT" pitchFamily="82" charset="0"/>
                <a:ea typeface="Adobe Gothic Std B" pitchFamily="34" charset="-128"/>
                <a:sym typeface="Wingdings"/>
              </a:rPr>
              <a:t>Coloque a sua satisfação naquilo que é eterno e não naquilo que é </a:t>
            </a:r>
            <a:r>
              <a:rPr lang="pt-BR" sz="3600" u="sng" spc="-100" dirty="0">
                <a:solidFill>
                  <a:srgbClr val="C0504D">
                    <a:lumMod val="75000"/>
                  </a:srgbClr>
                </a:solidFill>
                <a:latin typeface="Curlz MT" pitchFamily="82" charset="0"/>
                <a:ea typeface="Adobe Gothic Std B" pitchFamily="34" charset="-128"/>
                <a:sym typeface="Wingdings"/>
              </a:rPr>
              <a:t>efêmero</a:t>
            </a:r>
            <a:r>
              <a:rPr lang="pt-BR" sz="3600" spc="-100" dirty="0">
                <a:solidFill>
                  <a:srgbClr val="C0504D">
                    <a:lumMod val="75000"/>
                  </a:srgbClr>
                </a:solidFill>
                <a:latin typeface="Curlz MT" pitchFamily="82" charset="0"/>
                <a:ea typeface="Adobe Gothic Std B" pitchFamily="34" charset="-128"/>
                <a:sym typeface="Wingdings"/>
              </a:rPr>
              <a:t> (passageiro).</a:t>
            </a:r>
            <a:endParaRPr lang="en-US" sz="3600" spc="-100" dirty="0">
              <a:solidFill>
                <a:srgbClr val="C0504D">
                  <a:lumMod val="75000"/>
                </a:srgbClr>
              </a:solidFill>
              <a:latin typeface="Curlz MT" pitchFamily="82" charset="0"/>
              <a:ea typeface="Adobe Gothic Std B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8160" y="4853273"/>
            <a:ext cx="5646717" cy="709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600"/>
              </a:lnSpc>
            </a:pPr>
            <a:r>
              <a:rPr lang="en-US" sz="3000" spc="-100" dirty="0" smtClean="0">
                <a:solidFill>
                  <a:prstClr val="black"/>
                </a:solidFill>
                <a:ea typeface="Adobe Gothic Std B" pitchFamily="34" charset="-128"/>
              </a:rPr>
              <a:t>Place our satisfaction in what is eternal rather then  transitory. </a:t>
            </a:r>
            <a:endParaRPr lang="en-US" sz="3000" spc="-100" dirty="0">
              <a:solidFill>
                <a:prstClr val="black"/>
              </a:solidFill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2093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14400" y="533400"/>
            <a:ext cx="54864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aseline="30000" dirty="0" smtClean="0">
                <a:solidFill>
                  <a:srgbClr val="C0504D">
                    <a:lumMod val="50000"/>
                  </a:srgbClr>
                </a:solidFill>
                <a:latin typeface="Curlz MT" pitchFamily="82" charset="0"/>
                <a:ea typeface="Adobe Gothic Std B" pitchFamily="34" charset="-128"/>
              </a:rPr>
              <a:t>Eclesiastes </a:t>
            </a:r>
            <a:r>
              <a:rPr lang="pt-BR" sz="5400" baseline="30000" dirty="0" smtClean="0">
                <a:solidFill>
                  <a:srgbClr val="C0504D">
                    <a:lumMod val="50000"/>
                  </a:srgbClr>
                </a:solidFill>
                <a:latin typeface="Curlz MT" pitchFamily="82" charset="0"/>
                <a:ea typeface="Adobe Gothic Std B" pitchFamily="34" charset="-128"/>
              </a:rPr>
              <a:t>6.2</a:t>
            </a:r>
            <a:endParaRPr lang="pt-BR" sz="5400" baseline="30000" dirty="0">
              <a:solidFill>
                <a:srgbClr val="C0504D">
                  <a:lumMod val="50000"/>
                </a:srgbClr>
              </a:solidFill>
              <a:latin typeface="Curlz MT" pitchFamily="82" charset="0"/>
              <a:ea typeface="Adobe Gothic Std B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9768" y="2057399"/>
            <a:ext cx="8163232" cy="1447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300" b="1" spc="-50" dirty="0">
                <a:solidFill>
                  <a:prstClr val="black"/>
                </a:solidFill>
                <a:ea typeface="Adobe Gothic Std B" pitchFamily="34" charset="-128"/>
              </a:rPr>
              <a:t>Deus dá riquezas, bens e honra ao homem, de modo que não lhe falta nada que os seus olhos desejam; mas Deus não lhe permite desfrutar tais coisas, e outro as desfruta em seu lugar. Isso não faz sentido; é um mal terrível.</a:t>
            </a:r>
            <a:endParaRPr lang="pt-BR" sz="3300" b="1" spc="-50" dirty="0">
              <a:solidFill>
                <a:prstClr val="black"/>
              </a:solidFill>
              <a:ea typeface="Adobe Gothic Std B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4180114"/>
            <a:ext cx="7772400" cy="2449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800"/>
              </a:lnSpc>
            </a:pPr>
            <a:r>
              <a:rPr lang="en-US" sz="3400" spc="-100" dirty="0">
                <a:solidFill>
                  <a:srgbClr val="C0504D">
                    <a:lumMod val="50000"/>
                  </a:srgbClr>
                </a:solidFill>
                <a:ea typeface="Adobe Gothic Std B" pitchFamily="34" charset="-128"/>
              </a:rPr>
              <a:t>God gives a man wealth, possessions and honor, so that he lacks nothing his heart desires, but God does not enable him to enjoy them, and a stranger enjoys them instead. This is meaningless, a grievous evil. </a:t>
            </a:r>
            <a:endParaRPr lang="en-US" sz="3400" spc="-100" dirty="0">
              <a:solidFill>
                <a:srgbClr val="C0504D">
                  <a:lumMod val="50000"/>
                </a:srgbClr>
              </a:solidFill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5208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14400" y="533400"/>
            <a:ext cx="54864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aseline="30000" dirty="0" smtClean="0">
                <a:solidFill>
                  <a:srgbClr val="C0504D">
                    <a:lumMod val="50000"/>
                  </a:srgbClr>
                </a:solidFill>
                <a:latin typeface="Curlz MT" pitchFamily="82" charset="0"/>
                <a:ea typeface="Adobe Gothic Std B" pitchFamily="34" charset="-128"/>
              </a:rPr>
              <a:t>Eclesiastes </a:t>
            </a:r>
            <a:r>
              <a:rPr lang="pt-BR" sz="5400" baseline="30000" dirty="0" smtClean="0">
                <a:solidFill>
                  <a:srgbClr val="C0504D">
                    <a:lumMod val="50000"/>
                  </a:srgbClr>
                </a:solidFill>
                <a:latin typeface="Curlz MT" pitchFamily="82" charset="0"/>
                <a:ea typeface="Adobe Gothic Std B" pitchFamily="34" charset="-128"/>
              </a:rPr>
              <a:t>3.11</a:t>
            </a:r>
            <a:endParaRPr lang="pt-BR" sz="3600" baseline="30000" dirty="0">
              <a:solidFill>
                <a:srgbClr val="C0504D">
                  <a:lumMod val="50000"/>
                </a:srgbClr>
              </a:solidFill>
              <a:latin typeface="Curlz MT" pitchFamily="82" charset="0"/>
              <a:ea typeface="Adobe Gothic Std B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905000"/>
            <a:ext cx="8077200" cy="1447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500" b="1" dirty="0">
                <a:solidFill>
                  <a:prstClr val="black"/>
                </a:solidFill>
                <a:ea typeface="Adobe Gothic Std B" pitchFamily="34" charset="-128"/>
              </a:rPr>
              <a:t>Deus pôs no coração do homem o anseio pela eternidade</a:t>
            </a:r>
            <a:r>
              <a:rPr lang="pt-BR" sz="3500" b="1" dirty="0" smtClean="0">
                <a:solidFill>
                  <a:prstClr val="black"/>
                </a:solidFill>
                <a:ea typeface="Adobe Gothic Std B" pitchFamily="34" charset="-128"/>
              </a:rPr>
              <a:t>.</a:t>
            </a:r>
            <a:endParaRPr lang="pt-BR" sz="3500" b="1" dirty="0">
              <a:solidFill>
                <a:prstClr val="black"/>
              </a:solidFill>
              <a:ea typeface="Adobe Gothic Std B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895600"/>
            <a:ext cx="7162800" cy="2449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200"/>
              </a:lnSpc>
            </a:pPr>
            <a:r>
              <a:rPr lang="en-US" sz="3600" spc="-100" dirty="0" smtClean="0">
                <a:solidFill>
                  <a:srgbClr val="C0504D">
                    <a:lumMod val="50000"/>
                  </a:srgbClr>
                </a:solidFill>
                <a:ea typeface="Adobe Gothic Std B" pitchFamily="34" charset="-128"/>
              </a:rPr>
              <a:t>God has also set </a:t>
            </a:r>
            <a:r>
              <a:rPr lang="en-US" sz="3600" spc="-100" dirty="0">
                <a:solidFill>
                  <a:srgbClr val="C0504D">
                    <a:lumMod val="50000"/>
                  </a:srgbClr>
                </a:solidFill>
                <a:ea typeface="Adobe Gothic Std B" pitchFamily="34" charset="-128"/>
              </a:rPr>
              <a:t>eternity in the hearts of men</a:t>
            </a:r>
            <a:endParaRPr lang="en-US" sz="3600" spc="-100" dirty="0">
              <a:solidFill>
                <a:srgbClr val="C0504D">
                  <a:lumMod val="50000"/>
                </a:srgbClr>
              </a:solidFill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2759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14400" y="533400"/>
            <a:ext cx="54864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aseline="30000" dirty="0" smtClean="0">
                <a:solidFill>
                  <a:srgbClr val="C0504D">
                    <a:lumMod val="50000"/>
                  </a:srgbClr>
                </a:solidFill>
                <a:latin typeface="Curlz MT" pitchFamily="82" charset="0"/>
                <a:ea typeface="Adobe Gothic Std B" pitchFamily="34" charset="-128"/>
              </a:rPr>
              <a:t>Eclesiastes 4.6</a:t>
            </a:r>
            <a:endParaRPr lang="pt-BR" sz="3600" baseline="30000" dirty="0">
              <a:solidFill>
                <a:srgbClr val="C0504D">
                  <a:lumMod val="50000"/>
                </a:srgbClr>
              </a:solidFill>
              <a:latin typeface="Curlz MT" pitchFamily="82" charset="0"/>
              <a:ea typeface="Adobe Gothic Std B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9374" y="1922206"/>
            <a:ext cx="7620000" cy="1447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prstClr val="black"/>
                </a:solidFill>
                <a:ea typeface="Adobe Gothic Std B" pitchFamily="34" charset="-128"/>
              </a:rPr>
              <a:t>Melhor é ter um pouco com tranquilidade do que dois punhados à custa de muito esforço e de correr atrás do vento.</a:t>
            </a:r>
            <a:endParaRPr lang="pt-BR" sz="2000" b="1" dirty="0">
              <a:solidFill>
                <a:prstClr val="black"/>
              </a:solidFill>
              <a:ea typeface="Adobe Gothic Std B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3886200"/>
            <a:ext cx="7772400" cy="2449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200"/>
              </a:lnSpc>
            </a:pPr>
            <a:r>
              <a:rPr lang="en-US" sz="3600" spc="-100" dirty="0">
                <a:solidFill>
                  <a:schemeClr val="accent2">
                    <a:lumMod val="50000"/>
                  </a:schemeClr>
                </a:solidFill>
                <a:ea typeface="Adobe Gothic Std B" pitchFamily="34" charset="-128"/>
              </a:rPr>
              <a:t>Better one handful with </a:t>
            </a:r>
            <a:r>
              <a:rPr lang="en-US" sz="3600" spc="-100" dirty="0" err="1">
                <a:solidFill>
                  <a:schemeClr val="accent2">
                    <a:lumMod val="50000"/>
                  </a:schemeClr>
                </a:solidFill>
                <a:ea typeface="Adobe Gothic Std B" pitchFamily="34" charset="-128"/>
              </a:rPr>
              <a:t>tranquillity</a:t>
            </a:r>
            <a:r>
              <a:rPr lang="en-US" sz="3600" spc="-100" dirty="0">
                <a:solidFill>
                  <a:schemeClr val="accent2">
                    <a:lumMod val="50000"/>
                  </a:schemeClr>
                </a:solidFill>
                <a:ea typeface="Adobe Gothic Std B" pitchFamily="34" charset="-128"/>
              </a:rPr>
              <a:t> than two handfuls with toil and chasing after the wind. </a:t>
            </a:r>
            <a:endParaRPr lang="en-US" sz="3600" spc="-100" dirty="0">
              <a:solidFill>
                <a:schemeClr val="accent2">
                  <a:lumMod val="50000"/>
                </a:schemeClr>
              </a:solidFill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6237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1" y="888063"/>
            <a:ext cx="6400799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rgbClr val="C0504D">
                    <a:lumMod val="75000"/>
                  </a:srgbClr>
                </a:solidFill>
                <a:latin typeface="Curlz MT" pitchFamily="82" charset="0"/>
                <a:ea typeface="Adobe Gothic Std B" pitchFamily="34" charset="-128"/>
              </a:rPr>
              <a:t>Quatro maneiras de vencer a ganância</a:t>
            </a:r>
            <a:endParaRPr lang="pt-BR" sz="3200" baseline="30000" dirty="0">
              <a:solidFill>
                <a:srgbClr val="C0504D">
                  <a:lumMod val="75000"/>
                </a:srgbClr>
              </a:solidFill>
              <a:latin typeface="Curlz MT" pitchFamily="82" charset="0"/>
              <a:ea typeface="Adobe Gothic Std B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083" y="1676400"/>
            <a:ext cx="5646717" cy="709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600"/>
              </a:lnSpc>
            </a:pPr>
            <a:r>
              <a:rPr lang="en-US" sz="3000" spc="-100" dirty="0" smtClean="0">
                <a:solidFill>
                  <a:prstClr val="black"/>
                </a:solidFill>
                <a:ea typeface="Adobe Gothic Std B" pitchFamily="34" charset="-128"/>
              </a:rPr>
              <a:t>Four ways to overcome greed</a:t>
            </a:r>
            <a:endParaRPr lang="en-US" sz="3000" spc="-100" dirty="0">
              <a:solidFill>
                <a:prstClr val="black"/>
              </a:solidFill>
              <a:ea typeface="Adobe Gothic Std B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083" y="3333130"/>
            <a:ext cx="5930898" cy="709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5938" indent="-515938">
              <a:lnSpc>
                <a:spcPts val="4600"/>
              </a:lnSpc>
            </a:pPr>
            <a:r>
              <a:rPr lang="en-US" sz="3600" b="1" spc="-100" dirty="0" smtClean="0">
                <a:solidFill>
                  <a:srgbClr val="C0504D">
                    <a:lumMod val="75000"/>
                  </a:srgbClr>
                </a:solidFill>
                <a:latin typeface="Curlz MT" pitchFamily="82" charset="0"/>
                <a:ea typeface="Adobe Gothic Std B" pitchFamily="34" charset="-128"/>
                <a:sym typeface="Wingdings"/>
              </a:rPr>
              <a:t> </a:t>
            </a:r>
            <a:r>
              <a:rPr lang="pt-BR" sz="3600" spc="-100" dirty="0" smtClean="0">
                <a:solidFill>
                  <a:srgbClr val="C0504D">
                    <a:lumMod val="75000"/>
                  </a:srgbClr>
                </a:solidFill>
                <a:latin typeface="Curlz MT" pitchFamily="82" charset="0"/>
                <a:ea typeface="Adobe Gothic Std B" pitchFamily="34" charset="-128"/>
                <a:sym typeface="Wingdings"/>
              </a:rPr>
              <a:t>Jogue </a:t>
            </a:r>
            <a:r>
              <a:rPr lang="pt-BR" sz="3600" spc="-100" dirty="0">
                <a:solidFill>
                  <a:srgbClr val="C0504D">
                    <a:lumMod val="75000"/>
                  </a:srgbClr>
                </a:solidFill>
                <a:latin typeface="Curlz MT" pitchFamily="82" charset="0"/>
                <a:ea typeface="Adobe Gothic Std B" pitchFamily="34" charset="-128"/>
                <a:sym typeface="Wingdings"/>
              </a:rPr>
              <a:t>no lixo o seu conceito sobre propriedade </a:t>
            </a:r>
            <a:r>
              <a:rPr lang="pt-BR" sz="3600" u="sng" spc="-100" dirty="0">
                <a:solidFill>
                  <a:srgbClr val="C0504D">
                    <a:lumMod val="75000"/>
                  </a:srgbClr>
                </a:solidFill>
                <a:latin typeface="Curlz MT" pitchFamily="82" charset="0"/>
                <a:ea typeface="Adobe Gothic Std B" pitchFamily="34" charset="-128"/>
                <a:sym typeface="Wingdings"/>
              </a:rPr>
              <a:t>privada</a:t>
            </a:r>
            <a:r>
              <a:rPr lang="en-US" sz="3600" u="sng" spc="-100" dirty="0" smtClean="0">
                <a:solidFill>
                  <a:srgbClr val="C0504D">
                    <a:lumMod val="75000"/>
                  </a:srgbClr>
                </a:solidFill>
                <a:latin typeface="Curlz MT" pitchFamily="82" charset="0"/>
                <a:ea typeface="Adobe Gothic Std B" pitchFamily="34" charset="-128"/>
                <a:sym typeface="Wingdings"/>
              </a:rPr>
              <a:t> </a:t>
            </a:r>
            <a:endParaRPr lang="en-US" sz="3600" u="sng" spc="-100" dirty="0">
              <a:solidFill>
                <a:srgbClr val="C0504D">
                  <a:lumMod val="75000"/>
                </a:srgbClr>
              </a:solidFill>
              <a:latin typeface="Curlz MT" pitchFamily="82" charset="0"/>
              <a:ea typeface="Adobe Gothic Std B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1735" y="4472273"/>
            <a:ext cx="5646717" cy="709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600"/>
              </a:lnSpc>
            </a:pPr>
            <a:r>
              <a:rPr lang="en-US" sz="3000" spc="-100" dirty="0" smtClean="0">
                <a:solidFill>
                  <a:prstClr val="black"/>
                </a:solidFill>
                <a:ea typeface="Adobe Gothic Std B" pitchFamily="34" charset="-128"/>
              </a:rPr>
              <a:t>Throw away your concept about </a:t>
            </a:r>
            <a:r>
              <a:rPr lang="en-US" sz="3000" u="sng" spc="-100" dirty="0" smtClean="0">
                <a:solidFill>
                  <a:prstClr val="black"/>
                </a:solidFill>
                <a:ea typeface="Adobe Gothic Std B" pitchFamily="34" charset="-128"/>
              </a:rPr>
              <a:t>private</a:t>
            </a:r>
            <a:r>
              <a:rPr lang="en-US" sz="3000" spc="-100" dirty="0" smtClean="0">
                <a:solidFill>
                  <a:prstClr val="black"/>
                </a:solidFill>
                <a:ea typeface="Adobe Gothic Std B" pitchFamily="34" charset="-128"/>
              </a:rPr>
              <a:t> property</a:t>
            </a:r>
            <a:endParaRPr lang="en-US" sz="3000" spc="-100" dirty="0">
              <a:solidFill>
                <a:prstClr val="black"/>
              </a:solidFill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0004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083" y="2362200"/>
            <a:ext cx="5930898" cy="709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5938" indent="-515938">
              <a:lnSpc>
                <a:spcPts val="3900"/>
              </a:lnSpc>
            </a:pPr>
            <a:r>
              <a:rPr lang="en-US" sz="3400" b="1" spc="-100" dirty="0" smtClean="0">
                <a:solidFill>
                  <a:srgbClr val="C0504D">
                    <a:lumMod val="75000"/>
                  </a:srgbClr>
                </a:solidFill>
                <a:latin typeface="Curlz MT" pitchFamily="82" charset="0"/>
                <a:ea typeface="Adobe Gothic Std B" pitchFamily="34" charset="-128"/>
                <a:sym typeface="Wingdings"/>
              </a:rPr>
              <a:t> </a:t>
            </a:r>
            <a:r>
              <a:rPr lang="pt-BR" sz="3400" spc="-100" dirty="0">
                <a:solidFill>
                  <a:srgbClr val="C0504D">
                    <a:lumMod val="75000"/>
                  </a:srgbClr>
                </a:solidFill>
                <a:latin typeface="Curlz MT" pitchFamily="82" charset="0"/>
                <a:ea typeface="Adobe Gothic Std B" pitchFamily="34" charset="-128"/>
                <a:sym typeface="Wingdings"/>
              </a:rPr>
              <a:t>Perceba que riqueza não está no dinheiro que você acumula, mas no </a:t>
            </a:r>
            <a:r>
              <a:rPr lang="pt-BR" sz="3400" u="sng" spc="-100" dirty="0">
                <a:solidFill>
                  <a:srgbClr val="C0504D">
                    <a:lumMod val="75000"/>
                  </a:srgbClr>
                </a:solidFill>
                <a:latin typeface="Curlz MT" pitchFamily="82" charset="0"/>
                <a:ea typeface="Adobe Gothic Std B" pitchFamily="34" charset="-128"/>
                <a:sym typeface="Wingdings"/>
              </a:rPr>
              <a:t>potencial</a:t>
            </a:r>
            <a:r>
              <a:rPr lang="pt-BR" sz="3400" spc="-100" dirty="0">
                <a:solidFill>
                  <a:srgbClr val="C0504D">
                    <a:lumMod val="75000"/>
                  </a:srgbClr>
                </a:solidFill>
                <a:latin typeface="Curlz MT" pitchFamily="82" charset="0"/>
                <a:ea typeface="Adobe Gothic Std B" pitchFamily="34" charset="-128"/>
                <a:sym typeface="Wingdings"/>
              </a:rPr>
              <a:t> que você tem de extrair seu sustento da terra</a:t>
            </a:r>
            <a:endParaRPr lang="en-US" sz="3400" u="sng" spc="-100" dirty="0">
              <a:solidFill>
                <a:srgbClr val="C0504D">
                  <a:lumMod val="75000"/>
                </a:srgbClr>
              </a:solidFill>
              <a:latin typeface="Curlz MT" pitchFamily="82" charset="0"/>
              <a:ea typeface="Adobe Gothic Std B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4495800"/>
            <a:ext cx="5265716" cy="709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spc="-100" dirty="0" smtClean="0">
                <a:solidFill>
                  <a:prstClr val="black"/>
                </a:solidFill>
                <a:ea typeface="Adobe Gothic Std B" pitchFamily="34" charset="-128"/>
              </a:rPr>
              <a:t>Realize that richness is not how much money you accumulate, but rather, your potential to extract your living out of the land. </a:t>
            </a:r>
            <a:endParaRPr lang="en-US" sz="3000" spc="-100" dirty="0">
              <a:solidFill>
                <a:prstClr val="black"/>
              </a:solidFill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8089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936" y="1676400"/>
            <a:ext cx="5930898" cy="709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5938" indent="-515938">
              <a:lnSpc>
                <a:spcPts val="4600"/>
              </a:lnSpc>
            </a:pPr>
            <a:r>
              <a:rPr lang="en-US" sz="3600" b="1" spc="-100" dirty="0" smtClean="0">
                <a:solidFill>
                  <a:srgbClr val="C0504D">
                    <a:lumMod val="75000"/>
                  </a:srgbClr>
                </a:solidFill>
                <a:latin typeface="Curlz MT" pitchFamily="82" charset="0"/>
                <a:ea typeface="Adobe Gothic Std B" pitchFamily="34" charset="-128"/>
                <a:sym typeface="Wingdings"/>
              </a:rPr>
              <a:t> </a:t>
            </a:r>
            <a:r>
              <a:rPr lang="pt-BR" sz="3600" u="sng" spc="-100" dirty="0" smtClean="0">
                <a:solidFill>
                  <a:srgbClr val="C0504D">
                    <a:lumMod val="75000"/>
                  </a:srgbClr>
                </a:solidFill>
                <a:latin typeface="Curlz MT" pitchFamily="82" charset="0"/>
                <a:ea typeface="Adobe Gothic Std B" pitchFamily="34" charset="-128"/>
                <a:sym typeface="Wingdings"/>
              </a:rPr>
              <a:t>Contente-se</a:t>
            </a:r>
            <a:r>
              <a:rPr lang="pt-BR" sz="3600" spc="-100" dirty="0" smtClean="0">
                <a:solidFill>
                  <a:srgbClr val="C0504D">
                    <a:lumMod val="75000"/>
                  </a:srgbClr>
                </a:solidFill>
                <a:latin typeface="Curlz MT" pitchFamily="82" charset="0"/>
                <a:ea typeface="Adobe Gothic Std B" pitchFamily="34" charset="-128"/>
                <a:sym typeface="Wingdings"/>
              </a:rPr>
              <a:t> </a:t>
            </a:r>
            <a:r>
              <a:rPr lang="pt-BR" sz="3600" spc="-100" dirty="0">
                <a:solidFill>
                  <a:srgbClr val="C0504D">
                    <a:lumMod val="75000"/>
                  </a:srgbClr>
                </a:solidFill>
                <a:latin typeface="Curlz MT" pitchFamily="82" charset="0"/>
                <a:ea typeface="Adobe Gothic Std B" pitchFamily="34" charset="-128"/>
                <a:sym typeface="Wingdings"/>
              </a:rPr>
              <a:t>com aquilo que você tem</a:t>
            </a:r>
            <a:endParaRPr lang="en-US" sz="3600" u="sng" spc="-100" dirty="0">
              <a:solidFill>
                <a:srgbClr val="C0504D">
                  <a:lumMod val="75000"/>
                </a:srgbClr>
              </a:solidFill>
              <a:latin typeface="Curlz MT" pitchFamily="82" charset="0"/>
              <a:ea typeface="Adobe Gothic Std B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096" y="2534270"/>
            <a:ext cx="5646717" cy="709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600"/>
              </a:lnSpc>
            </a:pPr>
            <a:r>
              <a:rPr lang="en-US" sz="3000" spc="-100" dirty="0" smtClean="0">
                <a:solidFill>
                  <a:prstClr val="black"/>
                </a:solidFill>
                <a:ea typeface="Adobe Gothic Std B" pitchFamily="34" charset="-128"/>
              </a:rPr>
              <a:t>Be grateful at what you already have</a:t>
            </a:r>
            <a:endParaRPr lang="en-US" sz="3000" spc="-100" dirty="0">
              <a:solidFill>
                <a:prstClr val="black"/>
              </a:solidFill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7532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14400" y="533400"/>
            <a:ext cx="54864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aseline="30000" dirty="0" smtClean="0">
                <a:solidFill>
                  <a:srgbClr val="C0504D">
                    <a:lumMod val="50000"/>
                  </a:srgbClr>
                </a:solidFill>
                <a:latin typeface="Curlz MT" pitchFamily="82" charset="0"/>
                <a:ea typeface="Adobe Gothic Std B" pitchFamily="34" charset="-128"/>
              </a:rPr>
              <a:t>Eclesiastes 4.6</a:t>
            </a:r>
            <a:endParaRPr lang="pt-BR" sz="3600" baseline="30000" dirty="0">
              <a:solidFill>
                <a:srgbClr val="C0504D">
                  <a:lumMod val="50000"/>
                </a:srgbClr>
              </a:solidFill>
              <a:latin typeface="Curlz MT" pitchFamily="82" charset="0"/>
              <a:ea typeface="Adobe Gothic Std B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9374" y="1922206"/>
            <a:ext cx="7620000" cy="1447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prstClr val="black"/>
                </a:solidFill>
                <a:ea typeface="Adobe Gothic Std B" pitchFamily="34" charset="-128"/>
              </a:rPr>
              <a:t>Melhor é ter um pouco com tranquilidade do que dois punhados à custa de muito esforço e de correr atrás do vento.</a:t>
            </a:r>
            <a:endParaRPr lang="pt-BR" sz="2000" b="1" dirty="0">
              <a:solidFill>
                <a:prstClr val="black"/>
              </a:solidFill>
              <a:ea typeface="Adobe Gothic Std B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3886200"/>
            <a:ext cx="7772400" cy="2449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200"/>
              </a:lnSpc>
            </a:pPr>
            <a:r>
              <a:rPr lang="en-US" sz="3600" spc="-100" dirty="0">
                <a:solidFill>
                  <a:schemeClr val="accent2">
                    <a:lumMod val="50000"/>
                  </a:schemeClr>
                </a:solidFill>
                <a:ea typeface="Adobe Gothic Std B" pitchFamily="34" charset="-128"/>
              </a:rPr>
              <a:t>Better one handful with </a:t>
            </a:r>
            <a:r>
              <a:rPr lang="en-US" sz="3600" spc="-100" dirty="0" err="1">
                <a:solidFill>
                  <a:schemeClr val="accent2">
                    <a:lumMod val="50000"/>
                  </a:schemeClr>
                </a:solidFill>
                <a:ea typeface="Adobe Gothic Std B" pitchFamily="34" charset="-128"/>
              </a:rPr>
              <a:t>tranquillity</a:t>
            </a:r>
            <a:r>
              <a:rPr lang="en-US" sz="3600" spc="-100" dirty="0">
                <a:solidFill>
                  <a:schemeClr val="accent2">
                    <a:lumMod val="50000"/>
                  </a:schemeClr>
                </a:solidFill>
                <a:ea typeface="Adobe Gothic Std B" pitchFamily="34" charset="-128"/>
              </a:rPr>
              <a:t> than two handfuls with toil and chasing after the wind. </a:t>
            </a:r>
            <a:endParaRPr lang="en-US" sz="3600" spc="-100" dirty="0">
              <a:solidFill>
                <a:schemeClr val="accent2">
                  <a:lumMod val="50000"/>
                </a:schemeClr>
              </a:solidFill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0009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25838" y="3619500"/>
            <a:ext cx="5717962" cy="5715000"/>
          </a:xfrm>
          <a:prstGeom prst="ellipse">
            <a:avLst/>
          </a:prstGeom>
          <a:solidFill>
            <a:srgbClr val="AD4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797" y="4114800"/>
            <a:ext cx="54864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0" baseline="30000" dirty="0" smtClean="0">
                <a:solidFill>
                  <a:prstClr val="white"/>
                </a:solidFill>
                <a:latin typeface="Curlz MT" pitchFamily="82" charset="0"/>
                <a:ea typeface="Adobe Gothic Std B" pitchFamily="34" charset="-128"/>
              </a:rPr>
              <a:t>o sabor da</a:t>
            </a:r>
            <a:endParaRPr lang="pt-BR" sz="10000" baseline="30000" dirty="0">
              <a:solidFill>
                <a:prstClr val="white"/>
              </a:solidFill>
              <a:latin typeface="Curlz MT" pitchFamily="82" charset="0"/>
              <a:ea typeface="Adobe Gothic Std B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6019800"/>
            <a:ext cx="5486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rgbClr val="F79646">
                    <a:lumMod val="40000"/>
                    <a:lumOff val="60000"/>
                  </a:srgbClr>
                </a:solidFill>
                <a:latin typeface="Century Gothic" pitchFamily="34" charset="0"/>
              </a:rPr>
              <a:t>n</a:t>
            </a:r>
            <a:r>
              <a:rPr lang="pt-BR" sz="2000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Century Gothic" pitchFamily="34" charset="0"/>
              </a:rPr>
              <a:t>o amargo de Eclesiastes </a:t>
            </a:r>
            <a:endParaRPr lang="pt-BR" sz="2000" dirty="0">
              <a:solidFill>
                <a:srgbClr val="F79646">
                  <a:lumMod val="40000"/>
                  <a:lumOff val="60000"/>
                </a:srgbClr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4661118"/>
            <a:ext cx="3496470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300" b="1" dirty="0">
                <a:solidFill>
                  <a:prstClr val="white"/>
                </a:solidFill>
                <a:latin typeface="Adobe Gothic Std B" pitchFamily="34" charset="-128"/>
                <a:ea typeface="Adobe Gothic Std B" pitchFamily="34" charset="-128"/>
              </a:rPr>
              <a:t>VIDA</a:t>
            </a:r>
            <a:endParaRPr lang="pt-BR" sz="11300" b="1" dirty="0">
              <a:solidFill>
                <a:prstClr val="black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9625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9283" y="1981200"/>
            <a:ext cx="54864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  <a:latin typeface="Curlz MT" pitchFamily="82" charset="0"/>
                <a:ea typeface="Adobe Gothic Std B" pitchFamily="34" charset="-128"/>
              </a:rPr>
              <a:t>Deus não é um </a:t>
            </a:r>
            <a:r>
              <a:rPr lang="pt-BR" sz="3600" b="1" u="sng" dirty="0">
                <a:solidFill>
                  <a:schemeClr val="accent2">
                    <a:lumMod val="75000"/>
                  </a:schemeClr>
                </a:solidFill>
                <a:latin typeface="Curlz MT" pitchFamily="82" charset="0"/>
                <a:ea typeface="Adobe Gothic Std B" pitchFamily="34" charset="-128"/>
              </a:rPr>
              <a:t>meio</a:t>
            </a:r>
            <a:r>
              <a:rPr lang="pt-BR" sz="3600" b="1" dirty="0">
                <a:solidFill>
                  <a:schemeClr val="accent2">
                    <a:lumMod val="75000"/>
                  </a:schemeClr>
                </a:solidFill>
                <a:latin typeface="Curlz MT" pitchFamily="82" charset="0"/>
                <a:ea typeface="Adobe Gothic Std B" pitchFamily="34" charset="-128"/>
              </a:rPr>
              <a:t> para o nosso contentamento, mas o </a:t>
            </a:r>
            <a:r>
              <a:rPr lang="pt-BR" sz="3600" b="1" u="sng" dirty="0">
                <a:solidFill>
                  <a:schemeClr val="accent2">
                    <a:lumMod val="75000"/>
                  </a:schemeClr>
                </a:solidFill>
                <a:latin typeface="Curlz MT" pitchFamily="82" charset="0"/>
                <a:ea typeface="Adobe Gothic Std B" pitchFamily="34" charset="-128"/>
              </a:rPr>
              <a:t>fim</a:t>
            </a:r>
            <a:r>
              <a:rPr lang="pt-BR" sz="3600" b="1" dirty="0">
                <a:solidFill>
                  <a:schemeClr val="accent2">
                    <a:lumMod val="75000"/>
                  </a:schemeClr>
                </a:solidFill>
                <a:latin typeface="Curlz MT" pitchFamily="82" charset="0"/>
                <a:ea typeface="Adobe Gothic Std B" pitchFamily="34" charset="-128"/>
              </a:rPr>
              <a:t> do nosso contentamento.</a:t>
            </a:r>
            <a:endParaRPr lang="pt-BR" sz="3600" b="1" baseline="30000" dirty="0">
              <a:solidFill>
                <a:schemeClr val="accent2">
                  <a:lumMod val="75000"/>
                </a:schemeClr>
              </a:solidFill>
              <a:latin typeface="Curlz MT" pitchFamily="82" charset="0"/>
              <a:ea typeface="Adobe Gothic Std B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947" y="3188110"/>
            <a:ext cx="5646717" cy="2449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600"/>
              </a:lnSpc>
            </a:pPr>
            <a:r>
              <a:rPr lang="en-US" sz="3400" spc="-100" dirty="0" smtClean="0">
                <a:solidFill>
                  <a:schemeClr val="tx1"/>
                </a:solidFill>
                <a:ea typeface="Adobe Gothic Std B" pitchFamily="34" charset="-128"/>
              </a:rPr>
              <a:t>God is not the vehicle to our happiness, but the destiny of it. </a:t>
            </a:r>
            <a:endParaRPr lang="en-US" sz="3400" spc="-100" dirty="0">
              <a:solidFill>
                <a:schemeClr val="tx1"/>
              </a:solidFill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7441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14400" y="533400"/>
            <a:ext cx="54864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aseline="30000" dirty="0" smtClean="0">
                <a:solidFill>
                  <a:srgbClr val="C0504D">
                    <a:lumMod val="50000"/>
                  </a:srgbClr>
                </a:solidFill>
                <a:latin typeface="Curlz MT" pitchFamily="82" charset="0"/>
                <a:ea typeface="Adobe Gothic Std B" pitchFamily="34" charset="-128"/>
              </a:rPr>
              <a:t>Eclesiastes 5.12</a:t>
            </a:r>
            <a:endParaRPr lang="pt-BR" sz="3600" baseline="30000" dirty="0">
              <a:solidFill>
                <a:srgbClr val="C0504D">
                  <a:lumMod val="50000"/>
                </a:srgbClr>
              </a:solidFill>
              <a:latin typeface="Curlz MT" pitchFamily="82" charset="0"/>
              <a:ea typeface="Adobe Gothic Std B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753591"/>
            <a:ext cx="76200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baseline="30000" dirty="0">
                <a:solidFill>
                  <a:prstClr val="black"/>
                </a:solidFill>
                <a:ea typeface="Adobe Gothic Std B" pitchFamily="34" charset="-128"/>
              </a:rPr>
              <a:t>O sono do trabalhador é ameno, quer coma pouco quer coma muito, mas a fartura de um homem rico não lhe dá tranquilidade para dormir.</a:t>
            </a:r>
            <a:endParaRPr lang="pt-BR" sz="3600" b="1" baseline="30000" dirty="0">
              <a:solidFill>
                <a:prstClr val="black"/>
              </a:solidFill>
              <a:ea typeface="Adobe Gothic Std B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3887191"/>
            <a:ext cx="7772400" cy="2449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200"/>
              </a:lnSpc>
            </a:pPr>
            <a:r>
              <a:rPr lang="en-US" sz="3400" spc="-100" dirty="0">
                <a:solidFill>
                  <a:schemeClr val="accent2">
                    <a:lumMod val="50000"/>
                  </a:schemeClr>
                </a:solidFill>
                <a:ea typeface="Adobe Gothic Std B" pitchFamily="34" charset="-128"/>
              </a:rPr>
              <a:t> </a:t>
            </a:r>
            <a:r>
              <a:rPr lang="en-US" sz="3400" spc="-100" dirty="0">
                <a:solidFill>
                  <a:schemeClr val="accent2">
                    <a:lumMod val="50000"/>
                  </a:schemeClr>
                </a:solidFill>
                <a:ea typeface="Adobe Gothic Std B" pitchFamily="34" charset="-128"/>
              </a:rPr>
              <a:t>The sleep of a laborer is sweet, whether he eats little or much, but the abundance of a rich man permits him no sleep. </a:t>
            </a:r>
            <a:endParaRPr lang="en-US" sz="3400" spc="-100" dirty="0">
              <a:solidFill>
                <a:schemeClr val="accent2">
                  <a:lumMod val="50000"/>
                </a:schemeClr>
              </a:solidFill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1768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9283" y="1981200"/>
            <a:ext cx="54864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800" b="1" dirty="0">
                <a:solidFill>
                  <a:srgbClr val="C0504D">
                    <a:lumMod val="75000"/>
                  </a:srgbClr>
                </a:solidFill>
                <a:latin typeface="Curlz MT" pitchFamily="82" charset="0"/>
                <a:ea typeface="Adobe Gothic Std B" pitchFamily="34" charset="-128"/>
              </a:rPr>
              <a:t>Riquezas </a:t>
            </a:r>
            <a:r>
              <a:rPr lang="pt-BR" sz="3800" b="1" u="sng" dirty="0">
                <a:solidFill>
                  <a:srgbClr val="C0504D">
                    <a:lumMod val="75000"/>
                  </a:srgbClr>
                </a:solidFill>
                <a:latin typeface="Curlz MT" pitchFamily="82" charset="0"/>
                <a:ea typeface="Adobe Gothic Std B" pitchFamily="34" charset="-128"/>
              </a:rPr>
              <a:t>acumuladas</a:t>
            </a:r>
            <a:r>
              <a:rPr lang="pt-BR" sz="3800" b="1" dirty="0">
                <a:solidFill>
                  <a:srgbClr val="C0504D">
                    <a:lumMod val="75000"/>
                  </a:srgbClr>
                </a:solidFill>
                <a:latin typeface="Curlz MT" pitchFamily="82" charset="0"/>
                <a:ea typeface="Adobe Gothic Std B" pitchFamily="34" charset="-128"/>
              </a:rPr>
              <a:t> são riquezas </a:t>
            </a:r>
            <a:r>
              <a:rPr lang="pt-BR" sz="3800" b="1" u="sng" dirty="0">
                <a:solidFill>
                  <a:srgbClr val="C0504D">
                    <a:lumMod val="75000"/>
                  </a:srgbClr>
                </a:solidFill>
                <a:latin typeface="Curlz MT" pitchFamily="82" charset="0"/>
                <a:ea typeface="Adobe Gothic Std B" pitchFamily="34" charset="-128"/>
              </a:rPr>
              <a:t>vigiadas</a:t>
            </a:r>
            <a:r>
              <a:rPr lang="pt-BR" sz="3800" b="1" dirty="0">
                <a:solidFill>
                  <a:srgbClr val="C0504D">
                    <a:lumMod val="75000"/>
                  </a:srgbClr>
                </a:solidFill>
                <a:latin typeface="Curlz MT" pitchFamily="82" charset="0"/>
                <a:ea typeface="Adobe Gothic Std B" pitchFamily="34" charset="-128"/>
              </a:rPr>
              <a:t>. </a:t>
            </a:r>
            <a:endParaRPr lang="pt-BR" sz="3800" b="1" baseline="30000" dirty="0">
              <a:solidFill>
                <a:srgbClr val="C0504D">
                  <a:lumMod val="75000"/>
                </a:srgbClr>
              </a:solidFill>
              <a:latin typeface="Curlz MT" pitchFamily="82" charset="0"/>
              <a:ea typeface="Adobe Gothic Std B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1082" y="3578942"/>
            <a:ext cx="5184601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600"/>
              </a:lnSpc>
            </a:pPr>
            <a:r>
              <a:rPr lang="en-US" sz="3600" spc="-100" dirty="0" smtClean="0">
                <a:solidFill>
                  <a:prstClr val="black"/>
                </a:solidFill>
                <a:ea typeface="Adobe Gothic Std B" pitchFamily="34" charset="-128"/>
              </a:rPr>
              <a:t>Richness  accumulated is richness scouted.</a:t>
            </a:r>
            <a:endParaRPr lang="en-US" sz="3600" spc="-100" dirty="0">
              <a:solidFill>
                <a:prstClr val="black"/>
              </a:solidFill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9888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14400" y="533400"/>
            <a:ext cx="54864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aseline="30000" dirty="0" smtClean="0">
                <a:solidFill>
                  <a:srgbClr val="C0504D">
                    <a:lumMod val="50000"/>
                  </a:srgbClr>
                </a:solidFill>
                <a:latin typeface="Curlz MT" pitchFamily="82" charset="0"/>
                <a:ea typeface="Adobe Gothic Std B" pitchFamily="34" charset="-128"/>
              </a:rPr>
              <a:t>Eclesiastes </a:t>
            </a:r>
            <a:r>
              <a:rPr lang="pt-BR" sz="5400" baseline="30000" dirty="0" smtClean="0">
                <a:solidFill>
                  <a:srgbClr val="C0504D">
                    <a:lumMod val="50000"/>
                  </a:srgbClr>
                </a:solidFill>
                <a:latin typeface="Curlz MT" pitchFamily="82" charset="0"/>
                <a:ea typeface="Adobe Gothic Std B" pitchFamily="34" charset="-128"/>
              </a:rPr>
              <a:t>5.13-15</a:t>
            </a:r>
            <a:endParaRPr lang="pt-BR" sz="3600" baseline="30000" dirty="0">
              <a:solidFill>
                <a:srgbClr val="C0504D">
                  <a:lumMod val="50000"/>
                </a:srgbClr>
              </a:solidFill>
              <a:latin typeface="Curlz MT" pitchFamily="82" charset="0"/>
              <a:ea typeface="Adobe Gothic Std B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6413" y="1399310"/>
            <a:ext cx="7620000" cy="289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baseline="30000" dirty="0" smtClean="0">
                <a:solidFill>
                  <a:prstClr val="black"/>
                </a:solidFill>
                <a:ea typeface="Adobe Gothic Std B" pitchFamily="34" charset="-128"/>
              </a:rPr>
              <a:t>Há um mal terrível que vi debaixo do sol: riquezas acumuladas para infelicidade do seu possuidor. Se as riquezas se perdem num mau negócio, nada ficará para o filho que lhe nascer. </a:t>
            </a:r>
            <a:endParaRPr lang="pt-BR" sz="5000" b="1" baseline="30000" dirty="0">
              <a:solidFill>
                <a:prstClr val="black"/>
              </a:solidFill>
              <a:ea typeface="Adobe Gothic Std B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4027714"/>
            <a:ext cx="7772400" cy="2449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3300" spc="-100" dirty="0">
                <a:solidFill>
                  <a:schemeClr val="accent2">
                    <a:lumMod val="50000"/>
                  </a:schemeClr>
                </a:solidFill>
                <a:ea typeface="Adobe Gothic Std B" pitchFamily="34" charset="-128"/>
              </a:rPr>
              <a:t> </a:t>
            </a:r>
            <a:r>
              <a:rPr lang="en-US" sz="3300" spc="-100" dirty="0">
                <a:solidFill>
                  <a:schemeClr val="accent2">
                    <a:lumMod val="50000"/>
                  </a:schemeClr>
                </a:solidFill>
                <a:ea typeface="Adobe Gothic Std B" pitchFamily="34" charset="-128"/>
              </a:rPr>
              <a:t>I have seen a grievous evil under the sun: wealth hoarded to the harm of its owner, or wealth lost through some misfortune, so that when he has a son there is nothing left for him. </a:t>
            </a:r>
            <a:endParaRPr lang="en-US" sz="3300" spc="-100" dirty="0">
              <a:solidFill>
                <a:schemeClr val="accent2">
                  <a:lumMod val="50000"/>
                </a:schemeClr>
              </a:solidFill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552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14400" y="533400"/>
            <a:ext cx="54864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aseline="30000" dirty="0" smtClean="0">
                <a:solidFill>
                  <a:srgbClr val="C0504D">
                    <a:lumMod val="50000"/>
                  </a:srgbClr>
                </a:solidFill>
                <a:latin typeface="Curlz MT" pitchFamily="82" charset="0"/>
                <a:ea typeface="Adobe Gothic Std B" pitchFamily="34" charset="-128"/>
              </a:rPr>
              <a:t>Eclesiastes </a:t>
            </a:r>
            <a:r>
              <a:rPr lang="pt-BR" sz="5400" baseline="30000" dirty="0" smtClean="0">
                <a:solidFill>
                  <a:srgbClr val="C0504D">
                    <a:lumMod val="50000"/>
                  </a:srgbClr>
                </a:solidFill>
                <a:latin typeface="Curlz MT" pitchFamily="82" charset="0"/>
                <a:ea typeface="Adobe Gothic Std B" pitchFamily="34" charset="-128"/>
              </a:rPr>
              <a:t>5.13-15</a:t>
            </a:r>
            <a:endParaRPr lang="pt-BR" sz="3600" baseline="30000" dirty="0">
              <a:solidFill>
                <a:srgbClr val="C0504D">
                  <a:lumMod val="50000"/>
                </a:srgbClr>
              </a:solidFill>
              <a:latin typeface="Curlz MT" pitchFamily="82" charset="0"/>
              <a:ea typeface="Adobe Gothic Std B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6413" y="1399310"/>
            <a:ext cx="7620000" cy="289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baseline="30000" dirty="0">
                <a:solidFill>
                  <a:prstClr val="black"/>
                </a:solidFill>
                <a:ea typeface="Adobe Gothic Std B" pitchFamily="34" charset="-128"/>
              </a:rPr>
              <a:t>O homem sai nu do ventre de sua mãe, e como vem, assim vai. De todo o trabalho em que se esforçou nada levará consigo.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4027714"/>
            <a:ext cx="7772400" cy="2449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3300" spc="-100" dirty="0">
                <a:solidFill>
                  <a:srgbClr val="C0504D">
                    <a:lumMod val="50000"/>
                  </a:srgbClr>
                </a:solidFill>
                <a:ea typeface="Adobe Gothic Std B" pitchFamily="34" charset="-128"/>
              </a:rPr>
              <a:t> </a:t>
            </a:r>
            <a:r>
              <a:rPr lang="en-US" sz="3300" spc="-100" dirty="0">
                <a:solidFill>
                  <a:srgbClr val="C0504D">
                    <a:lumMod val="50000"/>
                  </a:srgbClr>
                </a:solidFill>
                <a:ea typeface="Adobe Gothic Std B" pitchFamily="34" charset="-128"/>
              </a:rPr>
              <a:t>Naked a man comes from his mother's womb, and as he comes, so he departs. He takes nothing from his labor that he can carry in his hand. </a:t>
            </a:r>
            <a:endParaRPr lang="en-US" sz="3300" spc="-100" dirty="0">
              <a:solidFill>
                <a:srgbClr val="C0504D">
                  <a:lumMod val="50000"/>
                </a:srgbClr>
              </a:solidFill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5310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14400" y="533400"/>
            <a:ext cx="54864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aseline="30000" dirty="0" smtClean="0">
                <a:solidFill>
                  <a:srgbClr val="C0504D">
                    <a:lumMod val="50000"/>
                  </a:srgbClr>
                </a:solidFill>
                <a:latin typeface="Curlz MT" pitchFamily="82" charset="0"/>
                <a:ea typeface="Adobe Gothic Std B" pitchFamily="34" charset="-128"/>
              </a:rPr>
              <a:t>Eclesiastes 4.6</a:t>
            </a:r>
            <a:endParaRPr lang="pt-BR" sz="3600" baseline="30000" dirty="0">
              <a:solidFill>
                <a:srgbClr val="C0504D">
                  <a:lumMod val="50000"/>
                </a:srgbClr>
              </a:solidFill>
              <a:latin typeface="Curlz MT" pitchFamily="82" charset="0"/>
              <a:ea typeface="Adobe Gothic Std B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9374" y="1922206"/>
            <a:ext cx="7620000" cy="1447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prstClr val="black"/>
                </a:solidFill>
                <a:ea typeface="Adobe Gothic Std B" pitchFamily="34" charset="-128"/>
              </a:rPr>
              <a:t>Melhor é ter um pouco com tranquilidade do que dois punhados à custa de muito esforço e de correr atrás do vento.</a:t>
            </a:r>
            <a:endParaRPr lang="pt-BR" sz="2000" b="1" dirty="0">
              <a:solidFill>
                <a:prstClr val="black"/>
              </a:solidFill>
              <a:ea typeface="Adobe Gothic Std B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3886200"/>
            <a:ext cx="7772400" cy="2449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200"/>
              </a:lnSpc>
            </a:pPr>
            <a:r>
              <a:rPr lang="en-US" sz="3600" spc="-100" dirty="0">
                <a:solidFill>
                  <a:schemeClr val="accent2">
                    <a:lumMod val="50000"/>
                  </a:schemeClr>
                </a:solidFill>
                <a:ea typeface="Adobe Gothic Std B" pitchFamily="34" charset="-128"/>
              </a:rPr>
              <a:t>Better one handful with </a:t>
            </a:r>
            <a:r>
              <a:rPr lang="en-US" sz="3600" spc="-100" dirty="0" err="1">
                <a:solidFill>
                  <a:schemeClr val="accent2">
                    <a:lumMod val="50000"/>
                  </a:schemeClr>
                </a:solidFill>
                <a:ea typeface="Adobe Gothic Std B" pitchFamily="34" charset="-128"/>
              </a:rPr>
              <a:t>tranquillity</a:t>
            </a:r>
            <a:r>
              <a:rPr lang="en-US" sz="3600" spc="-100" dirty="0">
                <a:solidFill>
                  <a:schemeClr val="accent2">
                    <a:lumMod val="50000"/>
                  </a:schemeClr>
                </a:solidFill>
                <a:ea typeface="Adobe Gothic Std B" pitchFamily="34" charset="-128"/>
              </a:rPr>
              <a:t> than two handfuls with toil and chasing after the wind. </a:t>
            </a:r>
            <a:endParaRPr lang="en-US" sz="3600" spc="-100" dirty="0">
              <a:solidFill>
                <a:schemeClr val="accent2">
                  <a:lumMod val="50000"/>
                </a:schemeClr>
              </a:solidFill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7701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14400" y="533400"/>
            <a:ext cx="54864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aseline="30000" dirty="0" smtClean="0">
                <a:solidFill>
                  <a:srgbClr val="C0504D">
                    <a:lumMod val="50000"/>
                  </a:srgbClr>
                </a:solidFill>
                <a:latin typeface="Curlz MT" pitchFamily="82" charset="0"/>
                <a:ea typeface="Adobe Gothic Std B" pitchFamily="34" charset="-128"/>
              </a:rPr>
              <a:t>Eclesiastes 5.10</a:t>
            </a:r>
            <a:endParaRPr lang="pt-BR" sz="3600" baseline="30000" dirty="0">
              <a:solidFill>
                <a:srgbClr val="C0504D">
                  <a:lumMod val="50000"/>
                </a:srgbClr>
              </a:solidFill>
              <a:latin typeface="Curlz MT" pitchFamily="82" charset="0"/>
              <a:ea typeface="Adobe Gothic Std B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133600"/>
            <a:ext cx="8077200" cy="1447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500" b="1" dirty="0">
                <a:solidFill>
                  <a:prstClr val="black"/>
                </a:solidFill>
                <a:ea typeface="Adobe Gothic Std B" pitchFamily="34" charset="-128"/>
              </a:rPr>
              <a:t>Quem ama o dinheiro jamais terá o suficiente; quem ama as riquezas jamais ficará satisfeito com os seus rendimentos. Isso também não faz sentido.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4038600"/>
            <a:ext cx="7772400" cy="2449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200"/>
              </a:lnSpc>
            </a:pPr>
            <a:r>
              <a:rPr lang="en-US" sz="3600" spc="-100" dirty="0">
                <a:solidFill>
                  <a:srgbClr val="C0504D">
                    <a:lumMod val="50000"/>
                  </a:srgbClr>
                </a:solidFill>
                <a:ea typeface="Adobe Gothic Std B" pitchFamily="34" charset="-128"/>
              </a:rPr>
              <a:t>Whoever loves money never has money enough; whoever loves wealth is never satisfied with his income. This too is meaningless</a:t>
            </a:r>
            <a:endParaRPr lang="en-US" sz="3600" spc="-100" dirty="0">
              <a:solidFill>
                <a:srgbClr val="C0504D">
                  <a:lumMod val="50000"/>
                </a:srgbClr>
              </a:solidFill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5960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1026</Words>
  <Application>Microsoft Office PowerPoint</Application>
  <PresentationFormat>On-screen Show (4:3)</PresentationFormat>
  <Paragraphs>73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Office Theme</vt:lpstr>
      <vt:lpstr>1_Office Theme</vt:lpstr>
      <vt:lpstr>8_Office Theme</vt:lpstr>
      <vt:lpstr>10_Office Theme</vt:lpstr>
      <vt:lpstr>11_Office Theme</vt:lpstr>
      <vt:lpstr>15_Office Theme</vt:lpstr>
      <vt:lpstr>9_Office Theme</vt:lpstr>
      <vt:lpstr>16_Office Theme</vt:lpstr>
      <vt:lpstr>17_Office Theme</vt:lpstr>
      <vt:lpstr>2_Office Theme</vt:lpstr>
      <vt:lpstr>3_Office Theme</vt:lpstr>
      <vt:lpstr>18_Office Theme</vt:lpstr>
      <vt:lpstr>19_Office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</dc:creator>
  <cp:lastModifiedBy>Fabio Cano</cp:lastModifiedBy>
  <cp:revision>23</cp:revision>
  <dcterms:created xsi:type="dcterms:W3CDTF">2012-08-28T22:54:16Z</dcterms:created>
  <dcterms:modified xsi:type="dcterms:W3CDTF">2013-07-28T12:27:48Z</dcterms:modified>
</cp:coreProperties>
</file>